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8"/>
  </p:notesMasterIdLst>
  <p:handoutMasterIdLst>
    <p:handoutMasterId r:id="rId29"/>
  </p:handoutMasterIdLst>
  <p:sldIdLst>
    <p:sldId id="256" r:id="rId2"/>
    <p:sldId id="257" r:id="rId3"/>
    <p:sldId id="259" r:id="rId4"/>
    <p:sldId id="262" r:id="rId5"/>
    <p:sldId id="326" r:id="rId6"/>
    <p:sldId id="328" r:id="rId7"/>
    <p:sldId id="327" r:id="rId8"/>
    <p:sldId id="321" r:id="rId9"/>
    <p:sldId id="324" r:id="rId10"/>
    <p:sldId id="266" r:id="rId11"/>
    <p:sldId id="267" r:id="rId12"/>
    <p:sldId id="291" r:id="rId13"/>
    <p:sldId id="292" r:id="rId14"/>
    <p:sldId id="297" r:id="rId15"/>
    <p:sldId id="298" r:id="rId16"/>
    <p:sldId id="300" r:id="rId17"/>
    <p:sldId id="301" r:id="rId18"/>
    <p:sldId id="302" r:id="rId19"/>
    <p:sldId id="309" r:id="rId20"/>
    <p:sldId id="310" r:id="rId21"/>
    <p:sldId id="305" r:id="rId22"/>
    <p:sldId id="307" r:id="rId23"/>
    <p:sldId id="314" r:id="rId24"/>
    <p:sldId id="316" r:id="rId25"/>
    <p:sldId id="318" r:id="rId26"/>
    <p:sldId id="320"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906"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37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377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0378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378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EC5B0EE-52C1-481A-ABFF-AF7210D7617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050"/>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6979" name="Rectangle 2051"/>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9700" name="Rectangle 2052"/>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6981" name="Rectangle 2053"/>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6982" name="Rectangle 205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6983" name="Rectangle 205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A5F28AC-3EA7-445F-8005-BD496E085B7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055"/>
          <p:cNvSpPr>
            <a:spLocks noGrp="1" noChangeArrowheads="1"/>
          </p:cNvSpPr>
          <p:nvPr>
            <p:ph type="sldNum" sz="quarter" idx="5"/>
          </p:nvPr>
        </p:nvSpPr>
        <p:spPr>
          <a:noFill/>
        </p:spPr>
        <p:txBody>
          <a:bodyPr/>
          <a:lstStyle/>
          <a:p>
            <a:fld id="{27D4283B-3CDD-450F-9103-9F0602A2304B}" type="slidenum">
              <a:rPr lang="en-US" smtClean="0"/>
              <a:pPr/>
              <a:t>1</a:t>
            </a:fld>
            <a:endParaRPr lang="en-US" smtClean="0"/>
          </a:p>
        </p:txBody>
      </p:sp>
      <p:sp>
        <p:nvSpPr>
          <p:cNvPr id="30723" name="Rectangle 1026"/>
          <p:cNvSpPr>
            <a:spLocks noChangeArrowheads="1" noTextEdit="1"/>
          </p:cNvSpPr>
          <p:nvPr>
            <p:ph type="sldImg"/>
          </p:nvPr>
        </p:nvSpPr>
        <p:spPr>
          <a:ln/>
        </p:spPr>
      </p:sp>
      <p:sp>
        <p:nvSpPr>
          <p:cNvPr id="30724" name="Rectangle 1027"/>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055"/>
          <p:cNvSpPr>
            <a:spLocks noGrp="1" noChangeArrowheads="1"/>
          </p:cNvSpPr>
          <p:nvPr>
            <p:ph type="sldNum" sz="quarter" idx="5"/>
          </p:nvPr>
        </p:nvSpPr>
        <p:spPr>
          <a:noFill/>
        </p:spPr>
        <p:txBody>
          <a:bodyPr/>
          <a:lstStyle/>
          <a:p>
            <a:fld id="{F783BD78-02E1-481A-9F3F-07BE0B5DC2E6}" type="slidenum">
              <a:rPr lang="en-US" smtClean="0"/>
              <a:pPr/>
              <a:t>13</a:t>
            </a:fld>
            <a:endParaRPr lang="en-US" smtClean="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055"/>
          <p:cNvSpPr>
            <a:spLocks noGrp="1" noChangeArrowheads="1"/>
          </p:cNvSpPr>
          <p:nvPr>
            <p:ph type="sldNum" sz="quarter" idx="5"/>
          </p:nvPr>
        </p:nvSpPr>
        <p:spPr>
          <a:noFill/>
        </p:spPr>
        <p:txBody>
          <a:bodyPr/>
          <a:lstStyle/>
          <a:p>
            <a:fld id="{9A3561E9-F15A-4A0D-97F4-DD77D5CBEF44}" type="slidenum">
              <a:rPr lang="en-US" smtClean="0"/>
              <a:pPr/>
              <a:t>14</a:t>
            </a:fld>
            <a:endParaRPr lang="en-US" smtClean="0"/>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055"/>
          <p:cNvSpPr>
            <a:spLocks noGrp="1" noChangeArrowheads="1"/>
          </p:cNvSpPr>
          <p:nvPr>
            <p:ph type="sldNum" sz="quarter" idx="5"/>
          </p:nvPr>
        </p:nvSpPr>
        <p:spPr>
          <a:noFill/>
        </p:spPr>
        <p:txBody>
          <a:bodyPr/>
          <a:lstStyle/>
          <a:p>
            <a:fld id="{873F5A59-E1E9-45C1-871F-5B18164F53BD}" type="slidenum">
              <a:rPr lang="en-US" smtClean="0"/>
              <a:pPr/>
              <a:t>15</a:t>
            </a:fld>
            <a:endParaRPr lang="en-US" smtClean="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055"/>
          <p:cNvSpPr>
            <a:spLocks noGrp="1" noChangeArrowheads="1"/>
          </p:cNvSpPr>
          <p:nvPr>
            <p:ph type="sldNum" sz="quarter" idx="5"/>
          </p:nvPr>
        </p:nvSpPr>
        <p:spPr>
          <a:noFill/>
        </p:spPr>
        <p:txBody>
          <a:bodyPr/>
          <a:lstStyle/>
          <a:p>
            <a:fld id="{931162FB-952E-405C-92B2-148A83862A2F}" type="slidenum">
              <a:rPr lang="en-US" smtClean="0"/>
              <a:pPr/>
              <a:t>16</a:t>
            </a:fld>
            <a:endParaRPr lang="en-US" smtClean="0"/>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055"/>
          <p:cNvSpPr>
            <a:spLocks noGrp="1" noChangeArrowheads="1"/>
          </p:cNvSpPr>
          <p:nvPr>
            <p:ph type="sldNum" sz="quarter" idx="5"/>
          </p:nvPr>
        </p:nvSpPr>
        <p:spPr>
          <a:noFill/>
        </p:spPr>
        <p:txBody>
          <a:bodyPr/>
          <a:lstStyle/>
          <a:p>
            <a:fld id="{AA2DCEA5-60A3-4971-A21D-80C548D2EA13}" type="slidenum">
              <a:rPr lang="en-US" smtClean="0"/>
              <a:pPr/>
              <a:t>17</a:t>
            </a:fld>
            <a:endParaRPr lang="en-US" smtClean="0"/>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055"/>
          <p:cNvSpPr>
            <a:spLocks noGrp="1" noChangeArrowheads="1"/>
          </p:cNvSpPr>
          <p:nvPr>
            <p:ph type="sldNum" sz="quarter" idx="5"/>
          </p:nvPr>
        </p:nvSpPr>
        <p:spPr>
          <a:noFill/>
        </p:spPr>
        <p:txBody>
          <a:bodyPr/>
          <a:lstStyle/>
          <a:p>
            <a:fld id="{DD2DDF8D-826B-4194-86D6-E14199920BAB}" type="slidenum">
              <a:rPr lang="en-US" smtClean="0"/>
              <a:pPr/>
              <a:t>18</a:t>
            </a:fld>
            <a:endParaRPr lang="en-US" smtClean="0"/>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055"/>
          <p:cNvSpPr>
            <a:spLocks noGrp="1" noChangeArrowheads="1"/>
          </p:cNvSpPr>
          <p:nvPr>
            <p:ph type="sldNum" sz="quarter" idx="5"/>
          </p:nvPr>
        </p:nvSpPr>
        <p:spPr>
          <a:noFill/>
        </p:spPr>
        <p:txBody>
          <a:bodyPr/>
          <a:lstStyle/>
          <a:p>
            <a:fld id="{0D045B46-C39F-4920-A070-89A4E9784E32}" type="slidenum">
              <a:rPr lang="en-US" smtClean="0"/>
              <a:pPr/>
              <a:t>19</a:t>
            </a:fld>
            <a:endParaRPr lang="en-US" smtClean="0"/>
          </a:p>
        </p:txBody>
      </p:sp>
      <p:sp>
        <p:nvSpPr>
          <p:cNvPr id="46083" name="Rectangle 2"/>
          <p:cNvSpPr>
            <a:spLocks noChangeArrowheads="1" noTextEdit="1"/>
          </p:cNvSpPr>
          <p:nvPr>
            <p:ph type="sldImg"/>
          </p:nvPr>
        </p:nvSpPr>
        <p:spPr>
          <a:solidFill>
            <a:srgbClr val="FFFFFF"/>
          </a:solidFill>
          <a:ln/>
        </p:spPr>
      </p:sp>
      <p:sp>
        <p:nvSpPr>
          <p:cNvPr id="46084"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055"/>
          <p:cNvSpPr>
            <a:spLocks noGrp="1" noChangeArrowheads="1"/>
          </p:cNvSpPr>
          <p:nvPr>
            <p:ph type="sldNum" sz="quarter" idx="5"/>
          </p:nvPr>
        </p:nvSpPr>
        <p:spPr>
          <a:noFill/>
        </p:spPr>
        <p:txBody>
          <a:bodyPr/>
          <a:lstStyle/>
          <a:p>
            <a:fld id="{846E14CA-EC2D-4A5A-AD61-DB525A72C021}" type="slidenum">
              <a:rPr lang="en-US" smtClean="0"/>
              <a:pPr/>
              <a:t>20</a:t>
            </a:fld>
            <a:endParaRPr lang="en-US" smtClean="0"/>
          </a:p>
        </p:txBody>
      </p:sp>
      <p:sp>
        <p:nvSpPr>
          <p:cNvPr id="47107" name="Rectangle 2"/>
          <p:cNvSpPr>
            <a:spLocks noChangeArrowheads="1" noTextEdit="1"/>
          </p:cNvSpPr>
          <p:nvPr>
            <p:ph type="sldImg"/>
          </p:nvPr>
        </p:nvSpPr>
        <p:spPr>
          <a:solidFill>
            <a:srgbClr val="FFFFFF"/>
          </a:solidFill>
          <a:ln/>
        </p:spPr>
      </p:sp>
      <p:sp>
        <p:nvSpPr>
          <p:cNvPr id="4710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055"/>
          <p:cNvSpPr>
            <a:spLocks noGrp="1" noChangeArrowheads="1"/>
          </p:cNvSpPr>
          <p:nvPr>
            <p:ph type="sldNum" sz="quarter" idx="5"/>
          </p:nvPr>
        </p:nvSpPr>
        <p:spPr>
          <a:noFill/>
        </p:spPr>
        <p:txBody>
          <a:bodyPr/>
          <a:lstStyle/>
          <a:p>
            <a:fld id="{70E442FE-9609-472E-9E0F-40DB28D4B98C}" type="slidenum">
              <a:rPr lang="en-US" smtClean="0"/>
              <a:pPr/>
              <a:t>21</a:t>
            </a:fld>
            <a:endParaRPr lang="en-US" smtClean="0"/>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055"/>
          <p:cNvSpPr>
            <a:spLocks noGrp="1" noChangeArrowheads="1"/>
          </p:cNvSpPr>
          <p:nvPr>
            <p:ph type="sldNum" sz="quarter" idx="5"/>
          </p:nvPr>
        </p:nvSpPr>
        <p:spPr>
          <a:noFill/>
        </p:spPr>
        <p:txBody>
          <a:bodyPr/>
          <a:lstStyle/>
          <a:p>
            <a:fld id="{39184890-860B-44C4-AE69-4008DE916F31}" type="slidenum">
              <a:rPr lang="en-US" smtClean="0"/>
              <a:pPr/>
              <a:t>22</a:t>
            </a:fld>
            <a:endParaRPr lang="en-US" smtClean="0"/>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055"/>
          <p:cNvSpPr>
            <a:spLocks noGrp="1" noChangeArrowheads="1"/>
          </p:cNvSpPr>
          <p:nvPr>
            <p:ph type="sldNum" sz="quarter" idx="5"/>
          </p:nvPr>
        </p:nvSpPr>
        <p:spPr>
          <a:noFill/>
        </p:spPr>
        <p:txBody>
          <a:bodyPr/>
          <a:lstStyle/>
          <a:p>
            <a:fld id="{B67EC270-CFB9-451F-9A29-BF63CFF549DA}" type="slidenum">
              <a:rPr lang="en-US" smtClean="0"/>
              <a:pPr/>
              <a:t>2</a:t>
            </a:fld>
            <a:endParaRPr lang="en-US" smtClean="0"/>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055"/>
          <p:cNvSpPr>
            <a:spLocks noGrp="1" noChangeArrowheads="1"/>
          </p:cNvSpPr>
          <p:nvPr>
            <p:ph type="sldNum" sz="quarter" idx="5"/>
          </p:nvPr>
        </p:nvSpPr>
        <p:spPr>
          <a:noFill/>
        </p:spPr>
        <p:txBody>
          <a:bodyPr/>
          <a:lstStyle/>
          <a:p>
            <a:fld id="{B0506843-0CFE-49AA-9ABC-D24117055AD3}" type="slidenum">
              <a:rPr lang="en-US" smtClean="0"/>
              <a:pPr/>
              <a:t>3</a:t>
            </a:fld>
            <a:endParaRPr lang="en-US" smtClean="0"/>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055"/>
          <p:cNvSpPr>
            <a:spLocks noGrp="1" noChangeArrowheads="1"/>
          </p:cNvSpPr>
          <p:nvPr>
            <p:ph type="sldNum" sz="quarter" idx="5"/>
          </p:nvPr>
        </p:nvSpPr>
        <p:spPr>
          <a:noFill/>
        </p:spPr>
        <p:txBody>
          <a:bodyPr/>
          <a:lstStyle/>
          <a:p>
            <a:fld id="{80C053D1-EEEB-4737-8A3A-F887A1566BE5}" type="slidenum">
              <a:rPr lang="en-US" smtClean="0"/>
              <a:pPr/>
              <a:t>4</a:t>
            </a:fld>
            <a:endParaRPr lang="en-US" smtClean="0"/>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055"/>
          <p:cNvSpPr>
            <a:spLocks noGrp="1" noChangeArrowheads="1"/>
          </p:cNvSpPr>
          <p:nvPr>
            <p:ph type="sldNum" sz="quarter" idx="5"/>
          </p:nvPr>
        </p:nvSpPr>
        <p:spPr>
          <a:noFill/>
        </p:spPr>
        <p:txBody>
          <a:bodyPr/>
          <a:lstStyle/>
          <a:p>
            <a:fld id="{F97A519D-7E72-4F09-AF94-412444C30FCA}" type="slidenum">
              <a:rPr lang="en-US" smtClean="0"/>
              <a:pPr/>
              <a:t>8</a:t>
            </a:fld>
            <a:endParaRPr lang="en-US" smtClean="0"/>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5"/>
          <p:cNvSpPr>
            <a:spLocks noGrp="1" noChangeArrowheads="1"/>
          </p:cNvSpPr>
          <p:nvPr>
            <p:ph type="sldNum" sz="quarter" idx="5"/>
          </p:nvPr>
        </p:nvSpPr>
        <p:spPr>
          <a:noFill/>
        </p:spPr>
        <p:txBody>
          <a:bodyPr/>
          <a:lstStyle/>
          <a:p>
            <a:fld id="{10135BFF-B43C-4C77-96D5-02BA50E81CAE}" type="slidenum">
              <a:rPr lang="en-US" smtClean="0"/>
              <a:pPr/>
              <a:t>9</a:t>
            </a:fld>
            <a:endParaRPr lang="en-US" smtClean="0"/>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055"/>
          <p:cNvSpPr>
            <a:spLocks noGrp="1" noChangeArrowheads="1"/>
          </p:cNvSpPr>
          <p:nvPr>
            <p:ph type="sldNum" sz="quarter" idx="5"/>
          </p:nvPr>
        </p:nvSpPr>
        <p:spPr>
          <a:noFill/>
        </p:spPr>
        <p:txBody>
          <a:bodyPr/>
          <a:lstStyle/>
          <a:p>
            <a:fld id="{4A298842-A676-4AF7-AAF1-465E32E2ADF9}" type="slidenum">
              <a:rPr lang="en-US" smtClean="0"/>
              <a:pPr/>
              <a:t>10</a:t>
            </a:fld>
            <a:endParaRPr lang="en-US" smtClean="0"/>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055"/>
          <p:cNvSpPr>
            <a:spLocks noGrp="1" noChangeArrowheads="1"/>
          </p:cNvSpPr>
          <p:nvPr>
            <p:ph type="sldNum" sz="quarter" idx="5"/>
          </p:nvPr>
        </p:nvSpPr>
        <p:spPr>
          <a:noFill/>
        </p:spPr>
        <p:txBody>
          <a:bodyPr/>
          <a:lstStyle/>
          <a:p>
            <a:fld id="{264772FA-C437-45B4-9AB0-8939A4C665E5}" type="slidenum">
              <a:rPr lang="en-US" smtClean="0"/>
              <a:pPr/>
              <a:t>11</a:t>
            </a:fld>
            <a:endParaRPr lang="en-US" smtClean="0"/>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055"/>
          <p:cNvSpPr>
            <a:spLocks noGrp="1" noChangeArrowheads="1"/>
          </p:cNvSpPr>
          <p:nvPr>
            <p:ph type="sldNum" sz="quarter" idx="5"/>
          </p:nvPr>
        </p:nvSpPr>
        <p:spPr>
          <a:noFill/>
        </p:spPr>
        <p:txBody>
          <a:bodyPr/>
          <a:lstStyle/>
          <a:p>
            <a:fld id="{D6D6D6E1-2DA6-4DBD-8306-9ADE603B6CDC}" type="slidenum">
              <a:rPr lang="en-US" smtClean="0"/>
              <a:pPr/>
              <a:t>12</a:t>
            </a:fld>
            <a:endParaRPr lang="en-US" smtClean="0"/>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26"/>
          <p:cNvGrpSpPr>
            <a:grpSpLocks/>
          </p:cNvGrpSpPr>
          <p:nvPr/>
        </p:nvGrpSpPr>
        <p:grpSpPr bwMode="auto">
          <a:xfrm>
            <a:off x="0" y="0"/>
            <a:ext cx="9140825" cy="6850063"/>
            <a:chOff x="0" y="0"/>
            <a:chExt cx="5758" cy="4315"/>
          </a:xfrm>
        </p:grpSpPr>
        <p:grpSp>
          <p:nvGrpSpPr>
            <p:cNvPr id="5" name="Group 1027"/>
            <p:cNvGrpSpPr>
              <a:grpSpLocks/>
            </p:cNvGrpSpPr>
            <p:nvPr userDrawn="1"/>
          </p:nvGrpSpPr>
          <p:grpSpPr bwMode="auto">
            <a:xfrm>
              <a:off x="1728" y="2230"/>
              <a:ext cx="4027" cy="2085"/>
              <a:chOff x="1728" y="2230"/>
              <a:chExt cx="4027" cy="2085"/>
            </a:xfrm>
          </p:grpSpPr>
          <p:sp>
            <p:nvSpPr>
              <p:cNvPr id="8" name="Freeform 1028"/>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1029"/>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1030"/>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1031"/>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1032"/>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1033"/>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34"/>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113675" name="Rectangle 1035"/>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113676" name="Rectangle 1036"/>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037"/>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038"/>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039"/>
          <p:cNvSpPr>
            <a:spLocks noGrp="1" noChangeArrowheads="1"/>
          </p:cNvSpPr>
          <p:nvPr>
            <p:ph type="sldNum" sz="quarter" idx="12"/>
          </p:nvPr>
        </p:nvSpPr>
        <p:spPr>
          <a:xfrm>
            <a:off x="6553200" y="6254750"/>
            <a:ext cx="2133600" cy="476250"/>
          </a:xfrm>
        </p:spPr>
        <p:txBody>
          <a:bodyPr/>
          <a:lstStyle>
            <a:lvl1pPr>
              <a:defRPr/>
            </a:lvl1pPr>
          </a:lstStyle>
          <a:p>
            <a:pPr>
              <a:defRPr/>
            </a:pPr>
            <a:fld id="{CE5A4435-A2E7-4D26-A1E2-C04BD78E433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B307DFBC-C981-4E99-BDCE-A69FB94C9F67}"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2411557-5557-459A-8495-76DE051084DE}"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44864C4-1994-4A3B-B9B9-151E28CC38D7}"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F3EC9BA4-297B-49DD-97FF-0E531174ECC7}"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6566E01-38E8-463F-BB97-7369B0D1EC38}"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A831AE2-450E-442B-9479-BFEC9AE7CD7E}"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1E5FB3C0-5710-4762-9B7C-E6D626C2805C}"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A0C3D2D4-7971-4625-8F66-F4292411785A}"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79BEF758-581D-4BDC-BBFF-B7B6F886590A}"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CC91BC00-15F9-48B6-83FD-6D5FF3254978}"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8DD319F-E1B9-4E20-8905-0B863C4D198F}"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1264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9ED8B3E8-A387-45AE-B842-075F4B3FC2BC}"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1264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11264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1264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264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1265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11265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1265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11265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5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11265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09"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8000" smtClean="0">
                <a:solidFill>
                  <a:schemeClr val="bg2"/>
                </a:solidFill>
              </a:rPr>
              <a:t>Chapter 1</a:t>
            </a:r>
          </a:p>
        </p:txBody>
      </p:sp>
      <p:sp>
        <p:nvSpPr>
          <p:cNvPr id="2051" name="Rectangle 3"/>
          <p:cNvSpPr>
            <a:spLocks noGrp="1" noChangeArrowheads="1"/>
          </p:cNvSpPr>
          <p:nvPr>
            <p:ph type="subTitle" idx="1"/>
          </p:nvPr>
        </p:nvSpPr>
        <p:spPr/>
        <p:txBody>
          <a:bodyPr/>
          <a:lstStyle/>
          <a:p>
            <a:pPr eaLnBrk="1" hangingPunct="1">
              <a:defRPr/>
            </a:pPr>
            <a:r>
              <a:rPr lang="en-US" sz="5400" i="1" smtClean="0">
                <a:solidFill>
                  <a:schemeClr val="bg2"/>
                </a:solidFill>
              </a:rPr>
              <a:t>Government</a:t>
            </a:r>
          </a:p>
          <a:p>
            <a:pPr eaLnBrk="1" hangingPunct="1">
              <a:defRPr/>
            </a:pPr>
            <a:endParaRPr lang="en-US" sz="5400" i="1" smtClean="0">
              <a:solidFill>
                <a:schemeClr val="bg2"/>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6" name="Rectangle 4"/>
          <p:cNvSpPr>
            <a:spLocks noGrp="1" noChangeArrowheads="1"/>
          </p:cNvSpPr>
          <p:nvPr>
            <p:ph type="ctrTitle"/>
          </p:nvPr>
        </p:nvSpPr>
        <p:spPr/>
        <p:txBody>
          <a:bodyPr/>
          <a:lstStyle/>
          <a:p>
            <a:pPr eaLnBrk="1" hangingPunct="1">
              <a:defRPr/>
            </a:pPr>
            <a:r>
              <a:rPr lang="en-US" sz="7200" smtClean="0">
                <a:solidFill>
                  <a:schemeClr val="bg2"/>
                </a:solidFill>
              </a:rPr>
              <a:t>Section 2</a:t>
            </a:r>
          </a:p>
        </p:txBody>
      </p:sp>
      <p:sp>
        <p:nvSpPr>
          <p:cNvPr id="13317" name="Rectangle 5"/>
          <p:cNvSpPr>
            <a:spLocks noGrp="1" noChangeArrowheads="1"/>
          </p:cNvSpPr>
          <p:nvPr>
            <p:ph type="subTitle" idx="1"/>
          </p:nvPr>
        </p:nvSpPr>
        <p:spPr/>
        <p:txBody>
          <a:bodyPr/>
          <a:lstStyle/>
          <a:p>
            <a:pPr eaLnBrk="1" hangingPunct="1">
              <a:defRPr/>
            </a:pPr>
            <a:r>
              <a:rPr lang="en-US" sz="4800" i="1" smtClean="0">
                <a:solidFill>
                  <a:schemeClr val="bg2"/>
                </a:solidFill>
              </a:rPr>
              <a:t>Formation of Governments</a:t>
            </a:r>
            <a:r>
              <a:rPr lang="en-US" sz="4800" i="1" smtClean="0"/>
              <a:t>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defRPr/>
            </a:pPr>
            <a:r>
              <a:rPr lang="en-US" dirty="0" smtClean="0">
                <a:solidFill>
                  <a:schemeClr val="bg2"/>
                </a:solidFill>
              </a:rPr>
              <a:t>Where is the power?</a:t>
            </a:r>
          </a:p>
        </p:txBody>
      </p:sp>
      <p:sp>
        <p:nvSpPr>
          <p:cNvPr id="15363" name="Rectangle 3"/>
          <p:cNvSpPr>
            <a:spLocks noGrp="1" noChangeArrowheads="1"/>
          </p:cNvSpPr>
          <p:nvPr>
            <p:ph type="body" idx="1"/>
          </p:nvPr>
        </p:nvSpPr>
        <p:spPr>
          <a:xfrm>
            <a:off x="381000" y="1295400"/>
            <a:ext cx="8229600" cy="4525963"/>
          </a:xfrm>
        </p:spPr>
        <p:txBody>
          <a:bodyPr/>
          <a:lstStyle/>
          <a:p>
            <a:pPr eaLnBrk="1" hangingPunct="1">
              <a:lnSpc>
                <a:spcPct val="90000"/>
              </a:lnSpc>
              <a:defRPr/>
            </a:pPr>
            <a:r>
              <a:rPr lang="en-US" sz="2400" b="1" u="sng" dirty="0" smtClean="0">
                <a:solidFill>
                  <a:srgbClr val="FF0000"/>
                </a:solidFill>
              </a:rPr>
              <a:t>Unitary</a:t>
            </a:r>
            <a:r>
              <a:rPr lang="en-US" sz="2400" dirty="0" smtClean="0">
                <a:solidFill>
                  <a:schemeClr val="bg2"/>
                </a:solidFill>
              </a:rPr>
              <a:t> – Centralized government.  </a:t>
            </a:r>
            <a:r>
              <a:rPr lang="en-US" sz="2400" dirty="0" smtClean="0">
                <a:solidFill>
                  <a:srgbClr val="FF0000"/>
                </a:solidFill>
              </a:rPr>
              <a:t>A government in which all of the power to govern belongs to a single center of power.</a:t>
            </a:r>
          </a:p>
          <a:p>
            <a:pPr fontAlgn="t">
              <a:defRPr/>
            </a:pPr>
            <a:r>
              <a:rPr lang="en-US" sz="2400" b="1" u="sng" dirty="0" smtClean="0">
                <a:solidFill>
                  <a:srgbClr val="FF0000"/>
                </a:solidFill>
              </a:rPr>
              <a:t>Federal</a:t>
            </a:r>
            <a:r>
              <a:rPr lang="en-US" sz="2400" dirty="0" smtClean="0">
                <a:solidFill>
                  <a:srgbClr val="FF0000"/>
                </a:solidFill>
              </a:rPr>
              <a:t> </a:t>
            </a:r>
            <a:r>
              <a:rPr lang="en-US" sz="2400" dirty="0" smtClean="0">
                <a:solidFill>
                  <a:schemeClr val="bg2"/>
                </a:solidFill>
              </a:rPr>
              <a:t>– Form of government in which Constitutional arrangement distributes power between a central government and sub-divisional governments where both governments exercise direct authority over individuals. Basically it is a system in which the powers to govern are divided between  a central organization and several local governments. </a:t>
            </a:r>
          </a:p>
        </p:txBody>
      </p:sp>
      <p:pic>
        <p:nvPicPr>
          <p:cNvPr id="13316" name="Picture 4" descr="http://apgovernment2010.yolasite.com/resources/usa.png"/>
          <p:cNvPicPr>
            <a:picLocks noChangeAspect="1" noChangeArrowheads="1"/>
          </p:cNvPicPr>
          <p:nvPr/>
        </p:nvPicPr>
        <p:blipFill>
          <a:blip r:embed="rId3" cstate="print"/>
          <a:srcRect/>
          <a:stretch>
            <a:fillRect/>
          </a:stretch>
        </p:blipFill>
        <p:spPr bwMode="auto">
          <a:xfrm>
            <a:off x="6172200" y="4114800"/>
            <a:ext cx="2514600" cy="23637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4" name="Rectangle 2"/>
          <p:cNvSpPr>
            <a:spLocks noGrp="1" noRot="1" noChangeArrowheads="1"/>
          </p:cNvSpPr>
          <p:nvPr>
            <p:ph type="title"/>
          </p:nvPr>
        </p:nvSpPr>
        <p:spPr/>
        <p:txBody>
          <a:bodyPr/>
          <a:lstStyle/>
          <a:p>
            <a:pPr eaLnBrk="1" hangingPunct="1">
              <a:defRPr/>
            </a:pPr>
            <a:r>
              <a:rPr lang="en-US" smtClean="0">
                <a:solidFill>
                  <a:schemeClr val="bg2"/>
                </a:solidFill>
              </a:rPr>
              <a:t>Constitutions &amp; Government</a:t>
            </a:r>
          </a:p>
        </p:txBody>
      </p:sp>
      <p:sp>
        <p:nvSpPr>
          <p:cNvPr id="156675" name="Rectangle 3"/>
          <p:cNvSpPr>
            <a:spLocks noGrp="1" noChangeArrowheads="1"/>
          </p:cNvSpPr>
          <p:nvPr>
            <p:ph type="body" idx="1"/>
          </p:nvPr>
        </p:nvSpPr>
        <p:spPr/>
        <p:txBody>
          <a:bodyPr/>
          <a:lstStyle/>
          <a:p>
            <a:pPr eaLnBrk="1" hangingPunct="1">
              <a:defRPr/>
            </a:pPr>
            <a:r>
              <a:rPr lang="en-US" smtClean="0">
                <a:solidFill>
                  <a:schemeClr val="bg2"/>
                </a:solidFill>
              </a:rPr>
              <a:t> Constitution </a:t>
            </a:r>
          </a:p>
          <a:p>
            <a:pPr lvl="1" eaLnBrk="1" hangingPunct="1">
              <a:defRPr/>
            </a:pPr>
            <a:r>
              <a:rPr lang="en-US" smtClean="0">
                <a:solidFill>
                  <a:schemeClr val="bg2"/>
                </a:solidFill>
              </a:rPr>
              <a:t>Provides supreme law for the country</a:t>
            </a:r>
          </a:p>
          <a:p>
            <a:pPr lvl="1" eaLnBrk="1" hangingPunct="1">
              <a:defRPr/>
            </a:pPr>
            <a:r>
              <a:rPr lang="en-US" smtClean="0">
                <a:solidFill>
                  <a:schemeClr val="bg2"/>
                </a:solidFill>
              </a:rPr>
              <a:t>Establishes a structure and purpose for government</a:t>
            </a:r>
          </a:p>
          <a:p>
            <a:pPr lvl="1" eaLnBrk="1" hangingPunct="1">
              <a:defRPr/>
            </a:pPr>
            <a:r>
              <a:rPr lang="en-US" smtClean="0">
                <a:solidFill>
                  <a:schemeClr val="bg2"/>
                </a:solidFill>
              </a:rPr>
              <a:t>Gives citizens their rights </a:t>
            </a:r>
          </a:p>
          <a:p>
            <a:pPr eaLnBrk="1" hangingPunct="1">
              <a:defRPr/>
            </a:pPr>
            <a:r>
              <a:rPr lang="en-US" smtClean="0">
                <a:solidFill>
                  <a:schemeClr val="bg2"/>
                </a:solidFill>
              </a:rPr>
              <a:t>Written or unwritten, it gives organization and structure to the government </a:t>
            </a:r>
          </a:p>
          <a:p>
            <a:pPr lvl="1" eaLnBrk="1" hangingPunct="1">
              <a:defRPr/>
            </a:pPr>
            <a:r>
              <a:rPr lang="en-US" smtClean="0">
                <a:solidFill>
                  <a:schemeClr val="bg2"/>
                </a:solidFill>
              </a:rPr>
              <a:t>Written – U.S., France, Italy</a:t>
            </a:r>
          </a:p>
          <a:p>
            <a:pPr lvl="1" eaLnBrk="1" hangingPunct="1">
              <a:defRPr/>
            </a:pPr>
            <a:r>
              <a:rPr lang="en-US" smtClean="0">
                <a:solidFill>
                  <a:schemeClr val="bg2"/>
                </a:solidFill>
              </a:rPr>
              <a:t>Unwritten – Great Britain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8" name="Rectangle 2"/>
          <p:cNvSpPr>
            <a:spLocks noGrp="1" noRot="1" noChangeArrowheads="1"/>
          </p:cNvSpPr>
          <p:nvPr>
            <p:ph type="title"/>
          </p:nvPr>
        </p:nvSpPr>
        <p:spPr/>
        <p:txBody>
          <a:bodyPr/>
          <a:lstStyle/>
          <a:p>
            <a:pPr eaLnBrk="1" hangingPunct="1">
              <a:defRPr/>
            </a:pPr>
            <a:r>
              <a:rPr lang="en-US" smtClean="0">
                <a:solidFill>
                  <a:schemeClr val="bg2"/>
                </a:solidFill>
              </a:rPr>
              <a:t>Constitutions &amp; Government</a:t>
            </a:r>
          </a:p>
        </p:txBody>
      </p:sp>
      <p:sp>
        <p:nvSpPr>
          <p:cNvPr id="157699" name="Rectangle 3"/>
          <p:cNvSpPr>
            <a:spLocks noGrp="1" noChangeArrowheads="1"/>
          </p:cNvSpPr>
          <p:nvPr>
            <p:ph type="body" idx="1"/>
          </p:nvPr>
        </p:nvSpPr>
        <p:spPr/>
        <p:txBody>
          <a:bodyPr/>
          <a:lstStyle/>
          <a:p>
            <a:pPr eaLnBrk="1" hangingPunct="1">
              <a:defRPr/>
            </a:pPr>
            <a:r>
              <a:rPr lang="en-US" sz="2800" smtClean="0">
                <a:solidFill>
                  <a:schemeClr val="bg2"/>
                </a:solidFill>
              </a:rPr>
              <a:t>Framework</a:t>
            </a:r>
          </a:p>
          <a:p>
            <a:pPr lvl="1" eaLnBrk="1" hangingPunct="1">
              <a:defRPr/>
            </a:pPr>
            <a:r>
              <a:rPr lang="en-US" sz="2400" smtClean="0">
                <a:solidFill>
                  <a:schemeClr val="bg2"/>
                </a:solidFill>
              </a:rPr>
              <a:t>Sets out plan for the government, national-state relationship, procedures for amending the constitution</a:t>
            </a:r>
          </a:p>
          <a:p>
            <a:pPr eaLnBrk="1" hangingPunct="1">
              <a:defRPr/>
            </a:pPr>
            <a:r>
              <a:rPr lang="en-US" sz="2800" smtClean="0">
                <a:solidFill>
                  <a:schemeClr val="bg2"/>
                </a:solidFill>
              </a:rPr>
              <a:t>Preamble</a:t>
            </a:r>
          </a:p>
          <a:p>
            <a:pPr lvl="1" eaLnBrk="1" hangingPunct="1">
              <a:defRPr/>
            </a:pPr>
            <a:r>
              <a:rPr lang="en-US" sz="2400" smtClean="0">
                <a:solidFill>
                  <a:schemeClr val="bg2"/>
                </a:solidFill>
              </a:rPr>
              <a:t>Statement of goals and purpose of the government</a:t>
            </a:r>
          </a:p>
          <a:p>
            <a:pPr eaLnBrk="1" hangingPunct="1">
              <a:defRPr/>
            </a:pPr>
            <a:r>
              <a:rPr lang="en-US" sz="2800" smtClean="0">
                <a:solidFill>
                  <a:schemeClr val="bg2"/>
                </a:solidFill>
              </a:rPr>
              <a:t>Highest Law</a:t>
            </a:r>
          </a:p>
          <a:p>
            <a:pPr lvl="1" eaLnBrk="1" hangingPunct="1">
              <a:defRPr/>
            </a:pPr>
            <a:r>
              <a:rPr lang="en-US" sz="2400" smtClean="0">
                <a:solidFill>
                  <a:schemeClr val="bg2"/>
                </a:solidFill>
              </a:rPr>
              <a:t>Defines the extent and limits of government power and rights of citizens</a:t>
            </a:r>
          </a:p>
          <a:p>
            <a:pPr lvl="1" eaLnBrk="1" hangingPunct="1">
              <a:defRPr/>
            </a:pPr>
            <a:r>
              <a:rPr lang="en-US" sz="2400" smtClean="0">
                <a:solidFill>
                  <a:schemeClr val="bg2"/>
                </a:solidFill>
              </a:rPr>
              <a:t>Constitutional law involves the interpretation and application of the constitution.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Rectangle 2"/>
          <p:cNvSpPr>
            <a:spLocks noGrp="1" noChangeArrowheads="1"/>
          </p:cNvSpPr>
          <p:nvPr>
            <p:ph type="ctrTitle"/>
          </p:nvPr>
        </p:nvSpPr>
        <p:spPr/>
        <p:txBody>
          <a:bodyPr/>
          <a:lstStyle/>
          <a:p>
            <a:pPr eaLnBrk="1" hangingPunct="1">
              <a:defRPr/>
            </a:pPr>
            <a:r>
              <a:rPr lang="en-US" sz="7200" smtClean="0">
                <a:solidFill>
                  <a:schemeClr val="bg2"/>
                </a:solidFill>
              </a:rPr>
              <a:t>Section 3</a:t>
            </a:r>
          </a:p>
        </p:txBody>
      </p:sp>
      <p:sp>
        <p:nvSpPr>
          <p:cNvPr id="163843" name="Rectangle 3"/>
          <p:cNvSpPr>
            <a:spLocks noGrp="1" noChangeArrowheads="1"/>
          </p:cNvSpPr>
          <p:nvPr>
            <p:ph type="subTitle" idx="1"/>
          </p:nvPr>
        </p:nvSpPr>
        <p:spPr/>
        <p:txBody>
          <a:bodyPr/>
          <a:lstStyle/>
          <a:p>
            <a:pPr eaLnBrk="1" hangingPunct="1">
              <a:defRPr/>
            </a:pPr>
            <a:r>
              <a:rPr lang="en-US" sz="4800" i="1" smtClean="0">
                <a:solidFill>
                  <a:schemeClr val="bg2"/>
                </a:solidFill>
              </a:rPr>
              <a:t>Types of Government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6" name="Rectangle 2"/>
          <p:cNvSpPr>
            <a:spLocks noGrp="1" noRot="1" noChangeArrowheads="1"/>
          </p:cNvSpPr>
          <p:nvPr>
            <p:ph type="title"/>
          </p:nvPr>
        </p:nvSpPr>
        <p:spPr/>
        <p:txBody>
          <a:bodyPr/>
          <a:lstStyle/>
          <a:p>
            <a:pPr eaLnBrk="1" hangingPunct="1">
              <a:defRPr/>
            </a:pPr>
            <a:r>
              <a:rPr lang="en-US" smtClean="0">
                <a:solidFill>
                  <a:schemeClr val="bg2"/>
                </a:solidFill>
              </a:rPr>
              <a:t>Types of Government</a:t>
            </a:r>
          </a:p>
        </p:txBody>
      </p:sp>
      <p:sp>
        <p:nvSpPr>
          <p:cNvPr id="164867" name="Rectangle 3"/>
          <p:cNvSpPr>
            <a:spLocks noGrp="1" noChangeArrowheads="1"/>
          </p:cNvSpPr>
          <p:nvPr>
            <p:ph type="body" idx="1"/>
          </p:nvPr>
        </p:nvSpPr>
        <p:spPr/>
        <p:txBody>
          <a:bodyPr/>
          <a:lstStyle/>
          <a:p>
            <a:pPr eaLnBrk="1" hangingPunct="1">
              <a:defRPr/>
            </a:pPr>
            <a:r>
              <a:rPr lang="en-US" smtClean="0">
                <a:solidFill>
                  <a:schemeClr val="bg2"/>
                </a:solidFill>
              </a:rPr>
              <a:t>Governments are classified according to who governs the state.</a:t>
            </a:r>
          </a:p>
          <a:p>
            <a:pPr eaLnBrk="1" hangingPunct="1">
              <a:defRPr/>
            </a:pPr>
            <a:r>
              <a:rPr lang="en-US" smtClean="0">
                <a:solidFill>
                  <a:schemeClr val="bg2"/>
                </a:solidFill>
              </a:rPr>
              <a:t>Three types:</a:t>
            </a:r>
          </a:p>
          <a:p>
            <a:pPr lvl="1" eaLnBrk="1" hangingPunct="1">
              <a:defRPr/>
            </a:pPr>
            <a:r>
              <a:rPr lang="en-US" smtClean="0">
                <a:solidFill>
                  <a:schemeClr val="bg2"/>
                </a:solidFill>
              </a:rPr>
              <a:t>Autocracy</a:t>
            </a:r>
          </a:p>
          <a:p>
            <a:pPr lvl="1" eaLnBrk="1" hangingPunct="1">
              <a:defRPr/>
            </a:pPr>
            <a:r>
              <a:rPr lang="en-US" smtClean="0">
                <a:solidFill>
                  <a:schemeClr val="bg2"/>
                </a:solidFill>
              </a:rPr>
              <a:t>Oligarchy</a:t>
            </a:r>
          </a:p>
          <a:p>
            <a:pPr lvl="1" eaLnBrk="1" hangingPunct="1">
              <a:defRPr/>
            </a:pPr>
            <a:r>
              <a:rPr lang="en-US" smtClean="0">
                <a:solidFill>
                  <a:schemeClr val="bg2"/>
                </a:solidFill>
              </a:rPr>
              <a:t>Democracy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4" name="Rectangle 2"/>
          <p:cNvSpPr>
            <a:spLocks noGrp="1" noRot="1" noChangeArrowheads="1"/>
          </p:cNvSpPr>
          <p:nvPr>
            <p:ph type="title"/>
          </p:nvPr>
        </p:nvSpPr>
        <p:spPr/>
        <p:txBody>
          <a:bodyPr/>
          <a:lstStyle/>
          <a:p>
            <a:pPr eaLnBrk="1" hangingPunct="1">
              <a:defRPr/>
            </a:pPr>
            <a:r>
              <a:rPr lang="en-US" dirty="0" smtClean="0">
                <a:solidFill>
                  <a:srgbClr val="FF0000"/>
                </a:solidFill>
              </a:rPr>
              <a:t>Autocracy</a:t>
            </a:r>
          </a:p>
        </p:txBody>
      </p:sp>
      <p:sp>
        <p:nvSpPr>
          <p:cNvPr id="166915" name="Rectangle 3"/>
          <p:cNvSpPr>
            <a:spLocks noGrp="1" noChangeArrowheads="1"/>
          </p:cNvSpPr>
          <p:nvPr>
            <p:ph type="body" idx="1"/>
          </p:nvPr>
        </p:nvSpPr>
        <p:spPr/>
        <p:txBody>
          <a:bodyPr/>
          <a:lstStyle/>
          <a:p>
            <a:pPr eaLnBrk="1" hangingPunct="1">
              <a:defRPr/>
            </a:pPr>
            <a:r>
              <a:rPr lang="en-US" u="sng" dirty="0" smtClean="0">
                <a:solidFill>
                  <a:srgbClr val="FF0000"/>
                </a:solidFill>
              </a:rPr>
              <a:t>Power resides in a single individual</a:t>
            </a:r>
          </a:p>
          <a:p>
            <a:pPr eaLnBrk="1" hangingPunct="1">
              <a:defRPr/>
            </a:pPr>
            <a:r>
              <a:rPr lang="en-US" u="sng" dirty="0" smtClean="0">
                <a:solidFill>
                  <a:srgbClr val="FF0000"/>
                </a:solidFill>
              </a:rPr>
              <a:t>Totalitarian Dictatorships</a:t>
            </a:r>
            <a:r>
              <a:rPr lang="en-US" dirty="0" smtClean="0">
                <a:solidFill>
                  <a:srgbClr val="FF0000"/>
                </a:solidFill>
              </a:rPr>
              <a:t> </a:t>
            </a:r>
            <a:r>
              <a:rPr lang="en-US" dirty="0" smtClean="0">
                <a:solidFill>
                  <a:schemeClr val="bg2"/>
                </a:solidFill>
              </a:rPr>
              <a:t>(Hitler)</a:t>
            </a:r>
          </a:p>
          <a:p>
            <a:pPr lvl="1" eaLnBrk="1" hangingPunct="1">
              <a:defRPr/>
            </a:pPr>
            <a:r>
              <a:rPr lang="en-US" dirty="0" smtClean="0">
                <a:solidFill>
                  <a:schemeClr val="bg2"/>
                </a:solidFill>
              </a:rPr>
              <a:t>Ideas of a single leader or group of leaders is glorified</a:t>
            </a:r>
          </a:p>
          <a:p>
            <a:pPr eaLnBrk="1" hangingPunct="1">
              <a:defRPr/>
            </a:pPr>
            <a:r>
              <a:rPr lang="en-US" dirty="0" smtClean="0">
                <a:solidFill>
                  <a:schemeClr val="bg2"/>
                </a:solidFill>
              </a:rPr>
              <a:t>Absolute Monarchy (King of Saudi Arabia)</a:t>
            </a:r>
          </a:p>
          <a:p>
            <a:pPr lvl="1" eaLnBrk="1" hangingPunct="1">
              <a:defRPr/>
            </a:pPr>
            <a:r>
              <a:rPr lang="en-US" dirty="0" smtClean="0">
                <a:solidFill>
                  <a:schemeClr val="bg2"/>
                </a:solidFill>
              </a:rPr>
              <a:t>King/queen has unlimited power to rule </a:t>
            </a:r>
          </a:p>
          <a:p>
            <a:pPr eaLnBrk="1" hangingPunct="1">
              <a:defRPr/>
            </a:pPr>
            <a:r>
              <a:rPr lang="en-US" dirty="0" smtClean="0">
                <a:solidFill>
                  <a:schemeClr val="bg2"/>
                </a:solidFill>
              </a:rPr>
              <a:t>Constitutional Monarchy (Great Britain)</a:t>
            </a:r>
          </a:p>
          <a:p>
            <a:pPr lvl="1" eaLnBrk="1" hangingPunct="1">
              <a:defRPr/>
            </a:pPr>
            <a:r>
              <a:rPr lang="en-US" dirty="0" smtClean="0">
                <a:solidFill>
                  <a:schemeClr val="bg2"/>
                </a:solidFill>
              </a:rPr>
              <a:t>Monarchs share powers with elected legislatures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8" name="Rectangle 2"/>
          <p:cNvSpPr>
            <a:spLocks noGrp="1" noRot="1" noChangeArrowheads="1"/>
          </p:cNvSpPr>
          <p:nvPr>
            <p:ph type="title"/>
          </p:nvPr>
        </p:nvSpPr>
        <p:spPr/>
        <p:txBody>
          <a:bodyPr/>
          <a:lstStyle/>
          <a:p>
            <a:pPr eaLnBrk="1" hangingPunct="1">
              <a:defRPr/>
            </a:pPr>
            <a:r>
              <a:rPr lang="en-US" dirty="0" smtClean="0">
                <a:solidFill>
                  <a:srgbClr val="FF0000"/>
                </a:solidFill>
              </a:rPr>
              <a:t>Oligarchy</a:t>
            </a:r>
          </a:p>
        </p:txBody>
      </p:sp>
      <p:sp>
        <p:nvSpPr>
          <p:cNvPr id="167939" name="Rectangle 3"/>
          <p:cNvSpPr>
            <a:spLocks noGrp="1" noChangeArrowheads="1"/>
          </p:cNvSpPr>
          <p:nvPr>
            <p:ph type="body" idx="1"/>
          </p:nvPr>
        </p:nvSpPr>
        <p:spPr>
          <a:xfrm>
            <a:off x="457200" y="1295400"/>
            <a:ext cx="8229600" cy="4525963"/>
          </a:xfrm>
        </p:spPr>
        <p:txBody>
          <a:bodyPr/>
          <a:lstStyle/>
          <a:p>
            <a:pPr eaLnBrk="1" hangingPunct="1">
              <a:defRPr/>
            </a:pPr>
            <a:r>
              <a:rPr lang="en-US" sz="2800" dirty="0" smtClean="0">
                <a:solidFill>
                  <a:srgbClr val="FF0000"/>
                </a:solidFill>
              </a:rPr>
              <a:t>Small group of people holds the power</a:t>
            </a:r>
          </a:p>
          <a:p>
            <a:pPr eaLnBrk="1" hangingPunct="1">
              <a:defRPr/>
            </a:pPr>
            <a:r>
              <a:rPr lang="en-US" sz="2800" dirty="0" smtClean="0">
                <a:solidFill>
                  <a:schemeClr val="bg2"/>
                </a:solidFill>
              </a:rPr>
              <a:t>Today the governments of Communist countries, such as China, are mostly oligarchies.</a:t>
            </a:r>
          </a:p>
          <a:p>
            <a:pPr eaLnBrk="1" hangingPunct="1">
              <a:defRPr/>
            </a:pPr>
            <a:r>
              <a:rPr lang="en-US" sz="2800" dirty="0" smtClean="0">
                <a:solidFill>
                  <a:schemeClr val="bg2"/>
                </a:solidFill>
              </a:rPr>
              <a:t>In such countries, leaders in the Communist Party and the armed forces control the government.</a:t>
            </a:r>
          </a:p>
          <a:p>
            <a:pPr eaLnBrk="1" hangingPunct="1">
              <a:defRPr/>
            </a:pPr>
            <a:r>
              <a:rPr lang="en-US" sz="2800" dirty="0" smtClean="0">
                <a:solidFill>
                  <a:schemeClr val="bg2"/>
                </a:solidFill>
              </a:rPr>
              <a:t>The group derives its power from wealth, military power, social position, or a combination of these elements.  Sometimes religion is the source of the power.</a:t>
            </a:r>
          </a:p>
          <a:p>
            <a:pPr lvl="1" eaLnBrk="1" hangingPunct="1">
              <a:defRPr/>
            </a:pPr>
            <a:endParaRPr lang="en-US" dirty="0" smtClean="0">
              <a:solidFill>
                <a:schemeClr val="bg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Rectangle 2"/>
          <p:cNvSpPr>
            <a:spLocks noGrp="1" noRot="1" noChangeArrowheads="1"/>
          </p:cNvSpPr>
          <p:nvPr>
            <p:ph type="title"/>
          </p:nvPr>
        </p:nvSpPr>
        <p:spPr/>
        <p:txBody>
          <a:bodyPr/>
          <a:lstStyle/>
          <a:p>
            <a:pPr eaLnBrk="1" hangingPunct="1">
              <a:defRPr/>
            </a:pPr>
            <a:r>
              <a:rPr lang="en-US" dirty="0" smtClean="0">
                <a:solidFill>
                  <a:schemeClr val="bg2"/>
                </a:solidFill>
              </a:rPr>
              <a:t>Democracy</a:t>
            </a:r>
          </a:p>
        </p:txBody>
      </p:sp>
      <p:sp>
        <p:nvSpPr>
          <p:cNvPr id="168963" name="Rectangle 3"/>
          <p:cNvSpPr>
            <a:spLocks noGrp="1" noChangeArrowheads="1"/>
          </p:cNvSpPr>
          <p:nvPr>
            <p:ph type="body" idx="1"/>
          </p:nvPr>
        </p:nvSpPr>
        <p:spPr>
          <a:xfrm>
            <a:off x="457200" y="1219200"/>
            <a:ext cx="8229600" cy="4525963"/>
          </a:xfrm>
        </p:spPr>
        <p:txBody>
          <a:bodyPr/>
          <a:lstStyle/>
          <a:p>
            <a:pPr eaLnBrk="1" hangingPunct="1">
              <a:lnSpc>
                <a:spcPct val="90000"/>
              </a:lnSpc>
              <a:defRPr/>
            </a:pPr>
            <a:r>
              <a:rPr lang="en-US" dirty="0" smtClean="0">
                <a:solidFill>
                  <a:schemeClr val="bg2"/>
                </a:solidFill>
              </a:rPr>
              <a:t>The people hold the sovereign power</a:t>
            </a:r>
          </a:p>
          <a:p>
            <a:pPr eaLnBrk="1" hangingPunct="1">
              <a:lnSpc>
                <a:spcPct val="90000"/>
              </a:lnSpc>
              <a:defRPr/>
            </a:pPr>
            <a:r>
              <a:rPr lang="en-US" dirty="0" smtClean="0">
                <a:solidFill>
                  <a:schemeClr val="bg2"/>
                </a:solidFill>
              </a:rPr>
              <a:t>United States</a:t>
            </a:r>
          </a:p>
          <a:p>
            <a:pPr eaLnBrk="1" hangingPunct="1">
              <a:lnSpc>
                <a:spcPct val="90000"/>
              </a:lnSpc>
              <a:defRPr/>
            </a:pPr>
            <a:r>
              <a:rPr lang="en-US" dirty="0" smtClean="0">
                <a:solidFill>
                  <a:schemeClr val="bg2"/>
                </a:solidFill>
              </a:rPr>
              <a:t>Direct Democracy</a:t>
            </a:r>
          </a:p>
          <a:p>
            <a:pPr lvl="1" eaLnBrk="1" hangingPunct="1">
              <a:lnSpc>
                <a:spcPct val="90000"/>
              </a:lnSpc>
              <a:defRPr/>
            </a:pPr>
            <a:r>
              <a:rPr lang="en-US" dirty="0" smtClean="0">
                <a:solidFill>
                  <a:schemeClr val="bg2"/>
                </a:solidFill>
                <a:effectLst/>
              </a:rPr>
              <a:t>T</a:t>
            </a:r>
            <a:r>
              <a:rPr lang="en-US" dirty="0" smtClean="0">
                <a:solidFill>
                  <a:schemeClr val="bg2"/>
                </a:solidFill>
              </a:rPr>
              <a:t>he will of the people is translated into law directly by the people in mass meetings.</a:t>
            </a:r>
          </a:p>
          <a:p>
            <a:pPr eaLnBrk="1" hangingPunct="1">
              <a:lnSpc>
                <a:spcPct val="90000"/>
              </a:lnSpc>
              <a:defRPr/>
            </a:pPr>
            <a:r>
              <a:rPr lang="en-US" dirty="0" smtClean="0">
                <a:solidFill>
                  <a:schemeClr val="bg2"/>
                </a:solidFill>
              </a:rPr>
              <a:t>Representative Democracy</a:t>
            </a:r>
          </a:p>
          <a:p>
            <a:pPr lvl="1" eaLnBrk="1" hangingPunct="1">
              <a:lnSpc>
                <a:spcPct val="90000"/>
              </a:lnSpc>
              <a:defRPr/>
            </a:pPr>
            <a:r>
              <a:rPr lang="en-US" dirty="0" smtClean="0">
                <a:solidFill>
                  <a:schemeClr val="bg2"/>
                </a:solidFill>
              </a:rPr>
              <a:t>The popular will of the people is expressed through a small group of people chosen by the people to act as their representatives.  </a:t>
            </a:r>
            <a:r>
              <a:rPr lang="en-US" dirty="0" smtClean="0">
                <a:solidFill>
                  <a:srgbClr val="FF0000"/>
                </a:solidFill>
              </a:rPr>
              <a:t>It is a system of government in which public policies are made by officials who are selected by voters and held accountable to them in periodic elections.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Rectangle 2"/>
          <p:cNvSpPr>
            <a:spLocks noGrp="1" noRot="1" noChangeArrowheads="1"/>
          </p:cNvSpPr>
          <p:nvPr>
            <p:ph type="title"/>
          </p:nvPr>
        </p:nvSpPr>
        <p:spPr/>
        <p:txBody>
          <a:bodyPr/>
          <a:lstStyle/>
          <a:p>
            <a:pPr eaLnBrk="1" hangingPunct="1">
              <a:defRPr/>
            </a:pPr>
            <a:r>
              <a:rPr lang="en-US" smtClean="0">
                <a:solidFill>
                  <a:schemeClr val="bg2"/>
                </a:solidFill>
              </a:rPr>
              <a:t>Basic Concepts of Democracy</a:t>
            </a:r>
          </a:p>
        </p:txBody>
      </p:sp>
      <p:sp>
        <p:nvSpPr>
          <p:cNvPr id="196611" name="Rectangle 3"/>
          <p:cNvSpPr>
            <a:spLocks noGrp="1" noChangeArrowheads="1"/>
          </p:cNvSpPr>
          <p:nvPr>
            <p:ph type="body" idx="1"/>
          </p:nvPr>
        </p:nvSpPr>
        <p:spPr/>
        <p:txBody>
          <a:bodyPr/>
          <a:lstStyle/>
          <a:p>
            <a:pPr marL="609600" indent="-609600" eaLnBrk="1" hangingPunct="1">
              <a:defRPr/>
            </a:pPr>
            <a:r>
              <a:rPr lang="en-US" sz="3600" i="1" smtClean="0">
                <a:solidFill>
                  <a:schemeClr val="bg2"/>
                </a:solidFill>
              </a:rPr>
              <a:t>Recognition of the worth of all persons</a:t>
            </a:r>
            <a:r>
              <a:rPr lang="en-US" sz="3600" smtClean="0">
                <a:solidFill>
                  <a:schemeClr val="bg2"/>
                </a:solidFill>
              </a:rPr>
              <a:t>.</a:t>
            </a:r>
          </a:p>
          <a:p>
            <a:pPr marL="990600" lvl="1" indent="-533400" eaLnBrk="1" hangingPunct="1">
              <a:buClr>
                <a:schemeClr val="tx1"/>
              </a:buClr>
              <a:buFontTx/>
              <a:buChar char="•"/>
              <a:defRPr/>
            </a:pPr>
            <a:r>
              <a:rPr lang="en-US" sz="3600" smtClean="0">
                <a:solidFill>
                  <a:schemeClr val="bg2"/>
                </a:solidFill>
              </a:rPr>
              <a:t>Belief that all persons have dignity and worth no matter their lot in life.</a:t>
            </a:r>
          </a:p>
          <a:p>
            <a:pPr marL="609600" indent="-609600" eaLnBrk="1" hangingPunct="1">
              <a:defRPr/>
            </a:pPr>
            <a:r>
              <a:rPr lang="en-US" sz="3600" i="1" smtClean="0">
                <a:solidFill>
                  <a:schemeClr val="bg2"/>
                </a:solidFill>
              </a:rPr>
              <a:t>Respect for the equality of all persons</a:t>
            </a:r>
            <a:r>
              <a:rPr lang="en-US" sz="3600" smtClean="0">
                <a:solidFill>
                  <a:schemeClr val="bg2"/>
                </a:solidFill>
              </a:rPr>
              <a:t>.</a:t>
            </a:r>
          </a:p>
          <a:p>
            <a:pPr marL="990600" lvl="1" indent="-533400" eaLnBrk="1" hangingPunct="1">
              <a:buClr>
                <a:schemeClr val="tx1"/>
              </a:buClr>
              <a:buFontTx/>
              <a:buChar char="•"/>
              <a:defRPr/>
            </a:pPr>
            <a:r>
              <a:rPr lang="en-US" sz="3600" smtClean="0">
                <a:solidFill>
                  <a:schemeClr val="bg2"/>
                </a:solidFill>
              </a:rPr>
              <a:t>“All men are created equal” does not mean equal in the literal sense, but equal opportunity under the law.</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Rectangle 4"/>
          <p:cNvSpPr>
            <a:spLocks noGrp="1" noChangeArrowheads="1"/>
          </p:cNvSpPr>
          <p:nvPr>
            <p:ph type="ctrTitle"/>
          </p:nvPr>
        </p:nvSpPr>
        <p:spPr/>
        <p:txBody>
          <a:bodyPr/>
          <a:lstStyle/>
          <a:p>
            <a:pPr eaLnBrk="1" hangingPunct="1">
              <a:defRPr/>
            </a:pPr>
            <a:r>
              <a:rPr lang="en-US" sz="7200" smtClean="0">
                <a:solidFill>
                  <a:schemeClr val="bg2"/>
                </a:solidFill>
              </a:rPr>
              <a:t>Section 1</a:t>
            </a:r>
          </a:p>
        </p:txBody>
      </p:sp>
      <p:sp>
        <p:nvSpPr>
          <p:cNvPr id="3077" name="Rectangle 5"/>
          <p:cNvSpPr>
            <a:spLocks noGrp="1" noChangeArrowheads="1"/>
          </p:cNvSpPr>
          <p:nvPr>
            <p:ph type="subTitle" idx="1"/>
          </p:nvPr>
        </p:nvSpPr>
        <p:spPr/>
        <p:txBody>
          <a:bodyPr/>
          <a:lstStyle/>
          <a:p>
            <a:pPr eaLnBrk="1" hangingPunct="1">
              <a:defRPr/>
            </a:pPr>
            <a:r>
              <a:rPr lang="en-US" sz="4000" b="1" i="1" smtClean="0">
                <a:solidFill>
                  <a:schemeClr val="bg2"/>
                </a:solidFill>
              </a:rPr>
              <a:t>Principles of Government</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58" name="Rectangle 2"/>
          <p:cNvSpPr>
            <a:spLocks noGrp="1" noRot="1" noChangeArrowheads="1"/>
          </p:cNvSpPr>
          <p:nvPr>
            <p:ph type="title"/>
          </p:nvPr>
        </p:nvSpPr>
        <p:spPr/>
        <p:txBody>
          <a:bodyPr/>
          <a:lstStyle/>
          <a:p>
            <a:pPr eaLnBrk="1" hangingPunct="1">
              <a:defRPr/>
            </a:pPr>
            <a:r>
              <a:rPr lang="en-US" dirty="0" smtClean="0">
                <a:solidFill>
                  <a:schemeClr val="bg2"/>
                </a:solidFill>
              </a:rPr>
              <a:t>Basic Concepts of Democracy</a:t>
            </a:r>
          </a:p>
        </p:txBody>
      </p:sp>
      <p:sp>
        <p:nvSpPr>
          <p:cNvPr id="22531" name="Rectangle 3"/>
          <p:cNvSpPr>
            <a:spLocks noGrp="1" noChangeArrowheads="1"/>
          </p:cNvSpPr>
          <p:nvPr>
            <p:ph type="body" idx="1"/>
          </p:nvPr>
        </p:nvSpPr>
        <p:spPr/>
        <p:txBody>
          <a:bodyPr/>
          <a:lstStyle/>
          <a:p>
            <a:pPr marL="609600" indent="-609600" eaLnBrk="1" hangingPunct="1">
              <a:lnSpc>
                <a:spcPct val="80000"/>
              </a:lnSpc>
              <a:buFont typeface="Wingdings" pitchFamily="2" charset="2"/>
              <a:buNone/>
            </a:pPr>
            <a:r>
              <a:rPr lang="en-US" sz="2400" u="sng" smtClean="0">
                <a:solidFill>
                  <a:srgbClr val="FF0000"/>
                </a:solidFill>
                <a:effectLst/>
                <a:latin typeface="Arial" charset="0"/>
                <a:cs typeface="Arial" charset="0"/>
              </a:rPr>
              <a:t>Majority rule with respect to minority rights</a:t>
            </a:r>
            <a:r>
              <a:rPr lang="en-US" sz="2400" smtClean="0">
                <a:solidFill>
                  <a:srgbClr val="FF0000"/>
                </a:solidFill>
                <a:effectLst/>
                <a:latin typeface="Arial" charset="0"/>
                <a:cs typeface="Arial" charset="0"/>
              </a:rPr>
              <a:t>.</a:t>
            </a:r>
          </a:p>
          <a:p>
            <a:pPr marL="990600" lvl="1" indent="-533400" eaLnBrk="1" hangingPunct="1">
              <a:lnSpc>
                <a:spcPct val="80000"/>
              </a:lnSpc>
              <a:buClr>
                <a:schemeClr val="tx1"/>
              </a:buClr>
              <a:buFontTx/>
              <a:buNone/>
            </a:pPr>
            <a:r>
              <a:rPr lang="en-US" sz="2400" smtClean="0">
                <a:solidFill>
                  <a:schemeClr val="bg2"/>
                </a:solidFill>
                <a:effectLst/>
                <a:latin typeface="Arial" charset="0"/>
                <a:cs typeface="Arial" charset="0"/>
              </a:rPr>
              <a:t>The idea that the majority will be right more often than one or a small group.  In a democracy we are not necessarily looking for the “right” answer, but a satisfactory solution</a:t>
            </a:r>
          </a:p>
          <a:p>
            <a:pPr marL="609600" indent="-609600" eaLnBrk="1" hangingPunct="1">
              <a:lnSpc>
                <a:spcPct val="80000"/>
              </a:lnSpc>
              <a:buFont typeface="Wingdings" pitchFamily="2" charset="2"/>
              <a:buNone/>
            </a:pPr>
            <a:r>
              <a:rPr lang="en-US" sz="2400" i="1" smtClean="0">
                <a:solidFill>
                  <a:schemeClr val="bg2"/>
                </a:solidFill>
                <a:effectLst/>
                <a:latin typeface="Arial" charset="0"/>
                <a:cs typeface="Arial" charset="0"/>
              </a:rPr>
              <a:t>Necessity of Compromise</a:t>
            </a:r>
          </a:p>
          <a:p>
            <a:pPr marL="990600" lvl="1" indent="-533400" eaLnBrk="1" hangingPunct="1">
              <a:lnSpc>
                <a:spcPct val="80000"/>
              </a:lnSpc>
              <a:buClr>
                <a:schemeClr val="tx1"/>
              </a:buClr>
              <a:buFontTx/>
              <a:buNone/>
            </a:pPr>
            <a:r>
              <a:rPr lang="en-US" sz="2400" smtClean="0">
                <a:solidFill>
                  <a:schemeClr val="bg2"/>
                </a:solidFill>
                <a:effectLst/>
                <a:latin typeface="Arial" charset="0"/>
                <a:cs typeface="Arial" charset="0"/>
              </a:rPr>
              <a:t>Our country is based upon compromise.  Democracy cannot exist without it.  Compromise is a way of achieving majority agreement.</a:t>
            </a:r>
          </a:p>
          <a:p>
            <a:pPr marL="609600" indent="-609600" eaLnBrk="1" hangingPunct="1">
              <a:lnSpc>
                <a:spcPct val="90000"/>
              </a:lnSpc>
              <a:buFontTx/>
              <a:buNone/>
            </a:pPr>
            <a:r>
              <a:rPr lang="en-US" sz="2400" i="1" smtClean="0">
                <a:solidFill>
                  <a:schemeClr val="bg2"/>
                </a:solidFill>
                <a:effectLst/>
                <a:latin typeface="Arial" charset="0"/>
                <a:cs typeface="Arial" charset="0"/>
              </a:rPr>
              <a:t>Individual Freedom</a:t>
            </a:r>
          </a:p>
          <a:p>
            <a:pPr marL="990600" lvl="1" indent="-533400" eaLnBrk="1" hangingPunct="1">
              <a:lnSpc>
                <a:spcPct val="90000"/>
              </a:lnSpc>
              <a:buClr>
                <a:schemeClr val="tx1"/>
              </a:buClr>
              <a:buFontTx/>
              <a:buNone/>
            </a:pPr>
            <a:r>
              <a:rPr lang="en-US" sz="2400" smtClean="0">
                <a:solidFill>
                  <a:schemeClr val="bg2"/>
                </a:solidFill>
                <a:effectLst/>
                <a:latin typeface="Arial" charset="0"/>
                <a:cs typeface="Arial" charset="0"/>
              </a:rPr>
              <a:t>We as citizens enjoy certain freedoms (Bill of Rights) but absolute freedom would result in anarchy.</a:t>
            </a:r>
          </a:p>
          <a:p>
            <a:pPr marL="990600" lvl="1" indent="-533400" eaLnBrk="1" hangingPunct="1">
              <a:lnSpc>
                <a:spcPct val="80000"/>
              </a:lnSpc>
              <a:buClr>
                <a:schemeClr val="tx1"/>
              </a:buClr>
              <a:buFontTx/>
              <a:buNone/>
            </a:pPr>
            <a:endParaRPr lang="en-US" sz="2400" smtClean="0">
              <a:solidFill>
                <a:schemeClr val="bg2"/>
              </a:solidFill>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4" name="Rectangle 2"/>
          <p:cNvSpPr>
            <a:spLocks noGrp="1" noRot="1" noChangeArrowheads="1"/>
          </p:cNvSpPr>
          <p:nvPr>
            <p:ph type="title"/>
          </p:nvPr>
        </p:nvSpPr>
        <p:spPr/>
        <p:txBody>
          <a:bodyPr/>
          <a:lstStyle/>
          <a:p>
            <a:pPr eaLnBrk="1" hangingPunct="1">
              <a:defRPr/>
            </a:pPr>
            <a:r>
              <a:rPr lang="en-US" smtClean="0">
                <a:solidFill>
                  <a:schemeClr val="bg2"/>
                </a:solidFill>
              </a:rPr>
              <a:t>Soil of Democracy</a:t>
            </a:r>
          </a:p>
        </p:txBody>
      </p:sp>
      <p:sp>
        <p:nvSpPr>
          <p:cNvPr id="172035" name="Rectangle 3"/>
          <p:cNvSpPr>
            <a:spLocks noGrp="1" noChangeArrowheads="1"/>
          </p:cNvSpPr>
          <p:nvPr>
            <p:ph type="body" idx="1"/>
          </p:nvPr>
        </p:nvSpPr>
        <p:spPr/>
        <p:txBody>
          <a:bodyPr/>
          <a:lstStyle/>
          <a:p>
            <a:pPr eaLnBrk="1" hangingPunct="1">
              <a:defRPr/>
            </a:pPr>
            <a:r>
              <a:rPr lang="en-US" smtClean="0">
                <a:solidFill>
                  <a:schemeClr val="bg2"/>
                </a:solidFill>
              </a:rPr>
              <a:t>Requires citizens who are willing to participate in civic life</a:t>
            </a:r>
          </a:p>
          <a:p>
            <a:pPr eaLnBrk="1" hangingPunct="1">
              <a:defRPr/>
            </a:pPr>
            <a:r>
              <a:rPr lang="en-US" smtClean="0">
                <a:solidFill>
                  <a:schemeClr val="bg2"/>
                </a:solidFill>
              </a:rPr>
              <a:t>Economies with a large middle class strengthen democracies</a:t>
            </a:r>
          </a:p>
          <a:p>
            <a:pPr eaLnBrk="1" hangingPunct="1">
              <a:defRPr/>
            </a:pPr>
            <a:r>
              <a:rPr lang="en-US" smtClean="0">
                <a:solidFill>
                  <a:schemeClr val="bg2"/>
                </a:solidFill>
              </a:rPr>
              <a:t>Public school systems strengthen democracy</a:t>
            </a:r>
          </a:p>
          <a:p>
            <a:pPr eaLnBrk="1" hangingPunct="1">
              <a:defRPr/>
            </a:pPr>
            <a:r>
              <a:rPr lang="en-US" smtClean="0">
                <a:solidFill>
                  <a:schemeClr val="bg2"/>
                </a:solidFill>
              </a:rPr>
              <a:t>Impossible without a civil society, organizations must exist for democracy to flourish</a:t>
            </a:r>
          </a:p>
          <a:p>
            <a:pPr eaLnBrk="1" hangingPunct="1">
              <a:defRPr/>
            </a:pPr>
            <a:r>
              <a:rPr lang="en-US" smtClean="0">
                <a:solidFill>
                  <a:schemeClr val="bg2"/>
                </a:solidFill>
              </a:rPr>
              <a:t>Individual liberty and equality for all</a:t>
            </a:r>
            <a:r>
              <a:rPr lang="en-US"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82" name="Rectangle 2"/>
          <p:cNvSpPr>
            <a:spLocks noGrp="1" noChangeArrowheads="1"/>
          </p:cNvSpPr>
          <p:nvPr>
            <p:ph type="ctrTitle"/>
          </p:nvPr>
        </p:nvSpPr>
        <p:spPr/>
        <p:txBody>
          <a:bodyPr/>
          <a:lstStyle/>
          <a:p>
            <a:pPr eaLnBrk="1" hangingPunct="1">
              <a:defRPr/>
            </a:pPr>
            <a:r>
              <a:rPr lang="en-US" sz="7200" smtClean="0">
                <a:solidFill>
                  <a:schemeClr val="bg2"/>
                </a:solidFill>
              </a:rPr>
              <a:t>Section 4</a:t>
            </a:r>
          </a:p>
        </p:txBody>
      </p:sp>
      <p:sp>
        <p:nvSpPr>
          <p:cNvPr id="174083" name="Rectangle 3"/>
          <p:cNvSpPr>
            <a:spLocks noGrp="1" noChangeArrowheads="1"/>
          </p:cNvSpPr>
          <p:nvPr>
            <p:ph type="subTitle" idx="1"/>
          </p:nvPr>
        </p:nvSpPr>
        <p:spPr/>
        <p:txBody>
          <a:bodyPr/>
          <a:lstStyle/>
          <a:p>
            <a:pPr eaLnBrk="1" hangingPunct="1">
              <a:defRPr/>
            </a:pPr>
            <a:r>
              <a:rPr lang="en-US" sz="4800" i="1" smtClean="0">
                <a:solidFill>
                  <a:schemeClr val="bg2"/>
                </a:solidFill>
              </a:rPr>
              <a:t>Economic Theories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en-US" smtClean="0">
                <a:solidFill>
                  <a:schemeClr val="bg2"/>
                </a:solidFill>
                <a:effectLst/>
              </a:rPr>
              <a:t>Role of Economic Systems</a:t>
            </a:r>
          </a:p>
        </p:txBody>
      </p:sp>
      <p:sp>
        <p:nvSpPr>
          <p:cNvPr id="206851" name="Rectangle 3"/>
          <p:cNvSpPr>
            <a:spLocks noGrp="1" noChangeArrowheads="1"/>
          </p:cNvSpPr>
          <p:nvPr>
            <p:ph type="body" idx="1"/>
          </p:nvPr>
        </p:nvSpPr>
        <p:spPr/>
        <p:txBody>
          <a:bodyPr/>
          <a:lstStyle/>
          <a:p>
            <a:pPr eaLnBrk="1" hangingPunct="1">
              <a:defRPr/>
            </a:pPr>
            <a:r>
              <a:rPr lang="en-US" dirty="0" smtClean="0">
                <a:solidFill>
                  <a:schemeClr val="bg2"/>
                </a:solidFill>
              </a:rPr>
              <a:t>What and how much should be produced?</a:t>
            </a:r>
          </a:p>
          <a:p>
            <a:pPr eaLnBrk="1" hangingPunct="1">
              <a:defRPr/>
            </a:pPr>
            <a:r>
              <a:rPr lang="en-US" dirty="0" smtClean="0">
                <a:solidFill>
                  <a:schemeClr val="bg2"/>
                </a:solidFill>
              </a:rPr>
              <a:t>How goods and services should be produced?</a:t>
            </a:r>
          </a:p>
          <a:p>
            <a:pPr eaLnBrk="1" hangingPunct="1">
              <a:defRPr/>
            </a:pPr>
            <a:r>
              <a:rPr lang="en-US" dirty="0" smtClean="0">
                <a:solidFill>
                  <a:schemeClr val="bg2"/>
                </a:solidFill>
              </a:rPr>
              <a:t>Who gets that goods and services produced?</a:t>
            </a:r>
          </a:p>
        </p:txBody>
      </p:sp>
      <p:sp>
        <p:nvSpPr>
          <p:cNvPr id="25604" name="Rectangle 3"/>
          <p:cNvSpPr>
            <a:spLocks noChangeArrowheads="1"/>
          </p:cNvSpPr>
          <p:nvPr/>
        </p:nvSpPr>
        <p:spPr bwMode="auto">
          <a:xfrm>
            <a:off x="1168400" y="3429000"/>
            <a:ext cx="7008813" cy="769938"/>
          </a:xfrm>
          <a:prstGeom prst="rect">
            <a:avLst/>
          </a:prstGeom>
          <a:noFill/>
          <a:ln w="9525">
            <a:noFill/>
            <a:miter lim="800000"/>
            <a:headEnd/>
            <a:tailEnd/>
          </a:ln>
        </p:spPr>
        <p:txBody>
          <a:bodyPr wrap="none">
            <a:spAutoFit/>
          </a:bodyPr>
          <a:lstStyle/>
          <a:p>
            <a:pPr algn="ctr"/>
            <a:r>
              <a:rPr lang="en-US" sz="4400" b="1">
                <a:solidFill>
                  <a:schemeClr val="bg2"/>
                </a:solidFill>
              </a:rPr>
              <a:t>Types of Economic Systems</a:t>
            </a:r>
            <a:endParaRPr lang="en-US" sz="4400" b="1"/>
          </a:p>
        </p:txBody>
      </p:sp>
      <p:sp>
        <p:nvSpPr>
          <p:cNvPr id="25605" name="Rectangle 4"/>
          <p:cNvSpPr>
            <a:spLocks noChangeArrowheads="1"/>
          </p:cNvSpPr>
          <p:nvPr/>
        </p:nvSpPr>
        <p:spPr bwMode="auto">
          <a:xfrm>
            <a:off x="609600" y="4343400"/>
            <a:ext cx="7543800" cy="1754188"/>
          </a:xfrm>
          <a:prstGeom prst="rect">
            <a:avLst/>
          </a:prstGeom>
          <a:noFill/>
          <a:ln w="9525">
            <a:noFill/>
            <a:miter lim="800000"/>
            <a:headEnd/>
            <a:tailEnd/>
          </a:ln>
        </p:spPr>
        <p:txBody>
          <a:bodyPr>
            <a:spAutoFit/>
          </a:bodyPr>
          <a:lstStyle/>
          <a:p>
            <a:pPr eaLnBrk="1" hangingPunct="1">
              <a:buFont typeface="Arial" charset="0"/>
              <a:buChar char="•"/>
            </a:pPr>
            <a:r>
              <a:rPr lang="en-US" sz="3600">
                <a:solidFill>
                  <a:schemeClr val="bg2"/>
                </a:solidFill>
              </a:rPr>
              <a:t>Capitalism</a:t>
            </a:r>
          </a:p>
          <a:p>
            <a:pPr eaLnBrk="1" hangingPunct="1">
              <a:buFont typeface="Arial" charset="0"/>
              <a:buChar char="•"/>
            </a:pPr>
            <a:r>
              <a:rPr lang="en-US" sz="3600">
                <a:solidFill>
                  <a:schemeClr val="bg2"/>
                </a:solidFill>
              </a:rPr>
              <a:t>Socialism</a:t>
            </a:r>
          </a:p>
          <a:p>
            <a:pPr eaLnBrk="1" hangingPunct="1">
              <a:buFont typeface="Arial" charset="0"/>
              <a:buChar char="•"/>
            </a:pPr>
            <a:r>
              <a:rPr lang="en-US" sz="3600">
                <a:solidFill>
                  <a:schemeClr val="bg2"/>
                </a:solidFill>
              </a:rPr>
              <a:t>Communism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8898" name="Rectangle 2"/>
          <p:cNvSpPr>
            <a:spLocks noGrp="1" noRot="1" noChangeArrowheads="1"/>
          </p:cNvSpPr>
          <p:nvPr>
            <p:ph type="title"/>
          </p:nvPr>
        </p:nvSpPr>
        <p:spPr/>
        <p:txBody>
          <a:bodyPr/>
          <a:lstStyle/>
          <a:p>
            <a:pPr eaLnBrk="1" hangingPunct="1">
              <a:defRPr/>
            </a:pPr>
            <a:r>
              <a:rPr lang="en-US" dirty="0" smtClean="0">
                <a:solidFill>
                  <a:schemeClr val="bg2"/>
                </a:solidFill>
              </a:rPr>
              <a:t>Capitalism</a:t>
            </a:r>
          </a:p>
        </p:txBody>
      </p:sp>
      <p:sp>
        <p:nvSpPr>
          <p:cNvPr id="208899" name="Rectangle 3"/>
          <p:cNvSpPr>
            <a:spLocks noGrp="1" noChangeArrowheads="1"/>
          </p:cNvSpPr>
          <p:nvPr>
            <p:ph type="body" idx="1"/>
          </p:nvPr>
        </p:nvSpPr>
        <p:spPr/>
        <p:txBody>
          <a:bodyPr/>
          <a:lstStyle/>
          <a:p>
            <a:pPr eaLnBrk="1" hangingPunct="1">
              <a:lnSpc>
                <a:spcPct val="90000"/>
              </a:lnSpc>
              <a:defRPr/>
            </a:pPr>
            <a:r>
              <a:rPr lang="en-US" sz="2800" b="1" u="sng" dirty="0" smtClean="0">
                <a:solidFill>
                  <a:srgbClr val="FF0000"/>
                </a:solidFill>
              </a:rPr>
              <a:t>Private </a:t>
            </a:r>
            <a:r>
              <a:rPr lang="en-US" sz="2800" u="sng" dirty="0" smtClean="0">
                <a:solidFill>
                  <a:srgbClr val="FF0000"/>
                </a:solidFill>
              </a:rPr>
              <a:t>ownership of property and resources</a:t>
            </a:r>
          </a:p>
          <a:p>
            <a:pPr eaLnBrk="1" hangingPunct="1">
              <a:lnSpc>
                <a:spcPct val="90000"/>
              </a:lnSpc>
              <a:defRPr/>
            </a:pPr>
            <a:r>
              <a:rPr lang="en-US" sz="2800" u="sng" dirty="0" smtClean="0">
                <a:solidFill>
                  <a:srgbClr val="FF0000"/>
                </a:solidFill>
              </a:rPr>
              <a:t>Free enterprise</a:t>
            </a:r>
          </a:p>
          <a:p>
            <a:pPr eaLnBrk="1" hangingPunct="1">
              <a:lnSpc>
                <a:spcPct val="90000"/>
              </a:lnSpc>
              <a:defRPr/>
            </a:pPr>
            <a:r>
              <a:rPr lang="en-US" sz="2800" dirty="0" smtClean="0">
                <a:solidFill>
                  <a:schemeClr val="bg2"/>
                </a:solidFill>
              </a:rPr>
              <a:t>Business competition</a:t>
            </a:r>
          </a:p>
          <a:p>
            <a:pPr eaLnBrk="1" hangingPunct="1">
              <a:lnSpc>
                <a:spcPct val="90000"/>
              </a:lnSpc>
              <a:defRPr/>
            </a:pPr>
            <a:r>
              <a:rPr lang="en-US" sz="2800" dirty="0" smtClean="0">
                <a:solidFill>
                  <a:schemeClr val="bg2"/>
                </a:solidFill>
              </a:rPr>
              <a:t>Freedom of choice</a:t>
            </a:r>
          </a:p>
          <a:p>
            <a:pPr eaLnBrk="1" hangingPunct="1">
              <a:lnSpc>
                <a:spcPct val="90000"/>
              </a:lnSpc>
              <a:defRPr/>
            </a:pPr>
            <a:r>
              <a:rPr lang="en-US" sz="2800" dirty="0" smtClean="0">
                <a:solidFill>
                  <a:schemeClr val="bg2"/>
                </a:solidFill>
              </a:rPr>
              <a:t>Possibility of profits</a:t>
            </a:r>
          </a:p>
          <a:p>
            <a:pPr eaLnBrk="1" hangingPunct="1">
              <a:lnSpc>
                <a:spcPct val="90000"/>
              </a:lnSpc>
              <a:defRPr/>
            </a:pPr>
            <a:r>
              <a:rPr lang="en-US" sz="2800" b="1" u="sng" dirty="0" smtClean="0">
                <a:solidFill>
                  <a:srgbClr val="FF0000"/>
                </a:solidFill>
              </a:rPr>
              <a:t>Adam Smith </a:t>
            </a:r>
            <a:r>
              <a:rPr lang="en-US" sz="2800" dirty="0" smtClean="0">
                <a:solidFill>
                  <a:srgbClr val="FF0000"/>
                </a:solidFill>
              </a:rPr>
              <a:t>provided this philosophy-Government adopts a “laissez faire” policy which means to leave alone.</a:t>
            </a:r>
            <a:endParaRPr lang="en-US" sz="2400" dirty="0" smtClean="0">
              <a:solidFill>
                <a:srgbClr val="FF0000"/>
              </a:solidFill>
            </a:endParaRPr>
          </a:p>
          <a:p>
            <a:pPr eaLnBrk="1" hangingPunct="1">
              <a:lnSpc>
                <a:spcPct val="90000"/>
              </a:lnSpc>
              <a:defRPr/>
            </a:pPr>
            <a:r>
              <a:rPr lang="en-US" sz="2800" dirty="0" smtClean="0">
                <a:solidFill>
                  <a:schemeClr val="bg2"/>
                </a:solidFill>
              </a:rPr>
              <a:t>No nation has a pure capitalist system</a:t>
            </a:r>
          </a:p>
          <a:p>
            <a:pPr eaLnBrk="1" hangingPunct="1">
              <a:lnSpc>
                <a:spcPct val="90000"/>
              </a:lnSpc>
              <a:defRPr/>
            </a:pPr>
            <a:endParaRPr lang="en-US" sz="2800" dirty="0" smtClean="0">
              <a:solidFill>
                <a:schemeClr val="bg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0946" name="Rectangle 2"/>
          <p:cNvSpPr>
            <a:spLocks noGrp="1" noRot="1" noChangeArrowheads="1"/>
          </p:cNvSpPr>
          <p:nvPr>
            <p:ph type="title"/>
          </p:nvPr>
        </p:nvSpPr>
        <p:spPr/>
        <p:txBody>
          <a:bodyPr/>
          <a:lstStyle/>
          <a:p>
            <a:pPr eaLnBrk="1" hangingPunct="1">
              <a:defRPr/>
            </a:pPr>
            <a:r>
              <a:rPr lang="en-US" dirty="0" smtClean="0">
                <a:solidFill>
                  <a:schemeClr val="bg2"/>
                </a:solidFill>
              </a:rPr>
              <a:t>Socialism</a:t>
            </a:r>
          </a:p>
        </p:txBody>
      </p:sp>
      <p:sp>
        <p:nvSpPr>
          <p:cNvPr id="210947" name="Rectangle 3"/>
          <p:cNvSpPr>
            <a:spLocks noGrp="1" noChangeArrowheads="1"/>
          </p:cNvSpPr>
          <p:nvPr>
            <p:ph type="body" idx="1"/>
          </p:nvPr>
        </p:nvSpPr>
        <p:spPr/>
        <p:txBody>
          <a:bodyPr/>
          <a:lstStyle/>
          <a:p>
            <a:pPr eaLnBrk="1" hangingPunct="1">
              <a:lnSpc>
                <a:spcPct val="90000"/>
              </a:lnSpc>
              <a:defRPr/>
            </a:pPr>
            <a:r>
              <a:rPr lang="en-US" b="1" u="sng" dirty="0" smtClean="0">
                <a:solidFill>
                  <a:srgbClr val="FF0000"/>
                </a:solidFill>
              </a:rPr>
              <a:t>Public</a:t>
            </a:r>
            <a:r>
              <a:rPr lang="en-US" u="sng" dirty="0" smtClean="0">
                <a:solidFill>
                  <a:srgbClr val="FF0000"/>
                </a:solidFill>
              </a:rPr>
              <a:t> ownership of most land and the means of production</a:t>
            </a:r>
          </a:p>
          <a:p>
            <a:pPr eaLnBrk="1" hangingPunct="1">
              <a:lnSpc>
                <a:spcPct val="90000"/>
              </a:lnSpc>
              <a:defRPr/>
            </a:pPr>
            <a:r>
              <a:rPr lang="en-US" dirty="0" smtClean="0">
                <a:solidFill>
                  <a:schemeClr val="bg2"/>
                </a:solidFill>
              </a:rPr>
              <a:t>Government control over most economic decisions</a:t>
            </a:r>
          </a:p>
          <a:p>
            <a:pPr eaLnBrk="1" hangingPunct="1">
              <a:lnSpc>
                <a:spcPct val="90000"/>
              </a:lnSpc>
              <a:defRPr/>
            </a:pPr>
            <a:r>
              <a:rPr lang="en-US" u="sng" dirty="0" smtClean="0">
                <a:solidFill>
                  <a:srgbClr val="FF0000"/>
                </a:solidFill>
              </a:rPr>
              <a:t>Equal distribution of wealth</a:t>
            </a:r>
          </a:p>
          <a:p>
            <a:pPr eaLnBrk="1" hangingPunct="1">
              <a:lnSpc>
                <a:spcPct val="90000"/>
              </a:lnSpc>
              <a:defRPr/>
            </a:pPr>
            <a:r>
              <a:rPr lang="en-US" dirty="0" smtClean="0">
                <a:solidFill>
                  <a:schemeClr val="bg2"/>
                </a:solidFill>
              </a:rPr>
              <a:t>Workers should share equally in the benefits of production</a:t>
            </a:r>
          </a:p>
          <a:p>
            <a:pPr eaLnBrk="1" hangingPunct="1">
              <a:lnSpc>
                <a:spcPct val="90000"/>
              </a:lnSpc>
              <a:defRPr/>
            </a:pPr>
            <a:r>
              <a:rPr lang="en-US" u="sng" dirty="0" smtClean="0">
                <a:solidFill>
                  <a:srgbClr val="FF0000"/>
                </a:solidFill>
              </a:rPr>
              <a:t>Thought that this system hinders economic growth</a:t>
            </a:r>
          </a:p>
          <a:p>
            <a:pPr eaLnBrk="1" hangingPunct="1">
              <a:lnSpc>
                <a:spcPct val="90000"/>
              </a:lnSpc>
              <a:defRPr/>
            </a:pPr>
            <a:endParaRPr lang="en-US" dirty="0" smtClean="0">
              <a:solidFill>
                <a:schemeClr val="bg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2994" name="Rectangle 2"/>
          <p:cNvSpPr>
            <a:spLocks noGrp="1" noRot="1" noChangeArrowheads="1"/>
          </p:cNvSpPr>
          <p:nvPr>
            <p:ph type="title"/>
          </p:nvPr>
        </p:nvSpPr>
        <p:spPr/>
        <p:txBody>
          <a:bodyPr/>
          <a:lstStyle/>
          <a:p>
            <a:pPr eaLnBrk="1" hangingPunct="1">
              <a:defRPr/>
            </a:pPr>
            <a:r>
              <a:rPr lang="en-US" dirty="0" smtClean="0">
                <a:solidFill>
                  <a:schemeClr val="bg2"/>
                </a:solidFill>
              </a:rPr>
              <a:t>Communism</a:t>
            </a:r>
          </a:p>
        </p:txBody>
      </p:sp>
      <p:sp>
        <p:nvSpPr>
          <p:cNvPr id="28675" name="Rectangle 3"/>
          <p:cNvSpPr>
            <a:spLocks noGrp="1" noChangeArrowheads="1"/>
          </p:cNvSpPr>
          <p:nvPr>
            <p:ph type="body" idx="1"/>
          </p:nvPr>
        </p:nvSpPr>
        <p:spPr/>
        <p:txBody>
          <a:bodyPr/>
          <a:lstStyle/>
          <a:p>
            <a:pPr eaLnBrk="1" hangingPunct="1"/>
            <a:r>
              <a:rPr lang="en-US" b="1" u="sng" smtClean="0">
                <a:solidFill>
                  <a:srgbClr val="FF0000"/>
                </a:solidFill>
                <a:effectLst/>
              </a:rPr>
              <a:t>Karl Marx </a:t>
            </a:r>
            <a:r>
              <a:rPr lang="en-US" smtClean="0">
                <a:solidFill>
                  <a:schemeClr val="bg2"/>
                </a:solidFill>
                <a:effectLst/>
              </a:rPr>
              <a:t>advocated this economic system. </a:t>
            </a:r>
            <a:r>
              <a:rPr lang="en-US" u="sng" smtClean="0">
                <a:solidFill>
                  <a:srgbClr val="FF0000"/>
                </a:solidFill>
                <a:effectLst/>
              </a:rPr>
              <a:t>He felt in time, socialism would develop into full communism where one class would evolve.  </a:t>
            </a:r>
            <a:r>
              <a:rPr lang="en-US" smtClean="0">
                <a:solidFill>
                  <a:schemeClr val="bg2"/>
                </a:solidFill>
                <a:effectLst/>
              </a:rPr>
              <a:t>Property would be held in common, and there would be no need for government. </a:t>
            </a:r>
          </a:p>
          <a:p>
            <a:pPr eaLnBrk="1" hangingPunct="1"/>
            <a:r>
              <a:rPr lang="en-US" smtClean="0">
                <a:solidFill>
                  <a:schemeClr val="bg2"/>
                </a:solidFill>
                <a:effectLst/>
              </a:rPr>
              <a:t>All decisions are made at the upper levels of government</a:t>
            </a:r>
          </a:p>
          <a:p>
            <a:pPr eaLnBrk="1" hangingPunct="1"/>
            <a:r>
              <a:rPr lang="en-US" smtClean="0">
                <a:solidFill>
                  <a:schemeClr val="bg2"/>
                </a:solidFill>
                <a:effectLst/>
              </a:rPr>
              <a:t>Government owns all means of production and distribution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en-US" smtClean="0">
                <a:solidFill>
                  <a:schemeClr val="bg2"/>
                </a:solidFill>
              </a:rPr>
              <a:t>States</a:t>
            </a:r>
          </a:p>
        </p:txBody>
      </p:sp>
      <p:sp>
        <p:nvSpPr>
          <p:cNvPr id="5123" name="Rectangle 3"/>
          <p:cNvSpPr>
            <a:spLocks noGrp="1" noChangeArrowheads="1"/>
          </p:cNvSpPr>
          <p:nvPr>
            <p:ph type="body" idx="1"/>
          </p:nvPr>
        </p:nvSpPr>
        <p:spPr/>
        <p:txBody>
          <a:bodyPr/>
          <a:lstStyle/>
          <a:p>
            <a:pPr marL="609600" indent="-609600" eaLnBrk="1" hangingPunct="1">
              <a:lnSpc>
                <a:spcPct val="90000"/>
              </a:lnSpc>
            </a:pPr>
            <a:r>
              <a:rPr lang="en-US" sz="2000" smtClean="0">
                <a:solidFill>
                  <a:schemeClr val="bg2"/>
                </a:solidFill>
                <a:effectLst/>
                <a:latin typeface="Arial Unicode MS" pitchFamily="34" charset="-128"/>
              </a:rPr>
              <a:t>A body of people living in a defined territory, organized politically, with the authority to make and enforce laws without the consent of any higher authority.</a:t>
            </a:r>
          </a:p>
          <a:p>
            <a:pPr marL="609600" indent="-609600" eaLnBrk="1" hangingPunct="1">
              <a:lnSpc>
                <a:spcPct val="90000"/>
              </a:lnSpc>
              <a:buFont typeface="Wingdings" pitchFamily="2" charset="2"/>
              <a:buNone/>
            </a:pPr>
            <a:r>
              <a:rPr lang="en-US" sz="2000" smtClean="0">
                <a:solidFill>
                  <a:schemeClr val="bg2"/>
                </a:solidFill>
                <a:effectLst/>
                <a:latin typeface="Arial Unicode MS" pitchFamily="34" charset="-128"/>
              </a:rPr>
              <a:t>	States may also be referred to as Countries or nations</a:t>
            </a:r>
          </a:p>
          <a:p>
            <a:pPr marL="609600" indent="-609600" eaLnBrk="1" hangingPunct="1">
              <a:lnSpc>
                <a:spcPct val="90000"/>
              </a:lnSpc>
            </a:pPr>
            <a:r>
              <a:rPr lang="en-US" sz="2000" smtClean="0">
                <a:solidFill>
                  <a:schemeClr val="bg2"/>
                </a:solidFill>
                <a:effectLst/>
                <a:latin typeface="Arial Unicode MS" pitchFamily="34" charset="-128"/>
              </a:rPr>
              <a:t>160+ states in existence today.</a:t>
            </a:r>
          </a:p>
          <a:p>
            <a:pPr marL="609600" indent="-609600" eaLnBrk="1" hangingPunct="1">
              <a:lnSpc>
                <a:spcPct val="90000"/>
              </a:lnSpc>
            </a:pPr>
            <a:r>
              <a:rPr lang="en-US" sz="2000" smtClean="0">
                <a:solidFill>
                  <a:schemeClr val="bg2"/>
                </a:solidFill>
                <a:effectLst/>
                <a:latin typeface="Arial Unicode MS" pitchFamily="34" charset="-128"/>
              </a:rPr>
              <a:t>All states are not equal in power, size, wealth, etc.</a:t>
            </a:r>
          </a:p>
          <a:p>
            <a:pPr marL="609600" indent="-609600" eaLnBrk="1" hangingPunct="1">
              <a:lnSpc>
                <a:spcPct val="90000"/>
              </a:lnSpc>
            </a:pPr>
            <a:r>
              <a:rPr lang="en-US" sz="2000" b="1" smtClean="0">
                <a:solidFill>
                  <a:schemeClr val="bg2"/>
                </a:solidFill>
                <a:effectLst/>
                <a:latin typeface="Arial Unicode MS" pitchFamily="34" charset="-128"/>
              </a:rPr>
              <a:t>Essential Features of a State</a:t>
            </a:r>
          </a:p>
          <a:p>
            <a:pPr marL="609600" indent="-609600" eaLnBrk="1" hangingPunct="1">
              <a:lnSpc>
                <a:spcPct val="90000"/>
              </a:lnSpc>
              <a:buFontTx/>
              <a:buAutoNum type="arabicPeriod"/>
            </a:pPr>
            <a:r>
              <a:rPr lang="en-US" sz="2000" b="1" smtClean="0">
                <a:solidFill>
                  <a:schemeClr val="bg2"/>
                </a:solidFill>
                <a:effectLst/>
                <a:latin typeface="Arial Unicode MS" pitchFamily="34" charset="-128"/>
              </a:rPr>
              <a:t>Population</a:t>
            </a:r>
            <a:r>
              <a:rPr lang="en-US" sz="2000" smtClean="0">
                <a:solidFill>
                  <a:schemeClr val="bg2"/>
                </a:solidFill>
                <a:effectLst/>
                <a:latin typeface="Arial Unicode MS" pitchFamily="34" charset="-128"/>
              </a:rPr>
              <a:t> – size of the population is not essential for existence</a:t>
            </a:r>
          </a:p>
          <a:p>
            <a:pPr marL="609600" indent="-609600" eaLnBrk="1" hangingPunct="1">
              <a:lnSpc>
                <a:spcPct val="90000"/>
              </a:lnSpc>
              <a:buFontTx/>
              <a:buAutoNum type="arabicPeriod"/>
            </a:pPr>
            <a:r>
              <a:rPr lang="en-US" sz="2000" b="1" smtClean="0">
                <a:solidFill>
                  <a:schemeClr val="bg2"/>
                </a:solidFill>
                <a:effectLst/>
                <a:latin typeface="Arial Unicode MS" pitchFamily="34" charset="-128"/>
              </a:rPr>
              <a:t>Territory</a:t>
            </a:r>
            <a:r>
              <a:rPr lang="en-US" sz="2000" smtClean="0">
                <a:solidFill>
                  <a:schemeClr val="bg2"/>
                </a:solidFill>
                <a:effectLst/>
                <a:latin typeface="Arial Unicode MS" pitchFamily="34" charset="-128"/>
              </a:rPr>
              <a:t> – must be known and have recognized boundaries.</a:t>
            </a:r>
          </a:p>
          <a:p>
            <a:pPr marL="609600" indent="-609600" eaLnBrk="1" hangingPunct="1">
              <a:lnSpc>
                <a:spcPct val="90000"/>
              </a:lnSpc>
              <a:buFontTx/>
              <a:buAutoNum type="arabicPeriod"/>
            </a:pPr>
            <a:r>
              <a:rPr lang="en-US" sz="2000" b="1" smtClean="0">
                <a:solidFill>
                  <a:schemeClr val="bg2"/>
                </a:solidFill>
                <a:effectLst/>
                <a:latin typeface="Arial Unicode MS" pitchFamily="34" charset="-128"/>
              </a:rPr>
              <a:t>Sovereignty</a:t>
            </a:r>
            <a:r>
              <a:rPr lang="en-US" sz="2000" smtClean="0">
                <a:solidFill>
                  <a:schemeClr val="bg2"/>
                </a:solidFill>
                <a:effectLst/>
                <a:latin typeface="Arial Unicode MS" pitchFamily="34" charset="-128"/>
              </a:rPr>
              <a:t> – every State, in theory, has supreme and absolute authority within its own borders.  Can decide on own foreign and domestic policies.</a:t>
            </a:r>
          </a:p>
          <a:p>
            <a:pPr marL="609600" indent="-609600" eaLnBrk="1" hangingPunct="1">
              <a:lnSpc>
                <a:spcPct val="90000"/>
              </a:lnSpc>
              <a:buFontTx/>
              <a:buAutoNum type="arabicPeriod"/>
            </a:pPr>
            <a:r>
              <a:rPr lang="en-US" sz="2000" b="1" smtClean="0">
                <a:solidFill>
                  <a:schemeClr val="bg2"/>
                </a:solidFill>
                <a:effectLst/>
                <a:latin typeface="Arial Unicode MS" pitchFamily="34" charset="-128"/>
              </a:rPr>
              <a:t>Government </a:t>
            </a:r>
            <a:r>
              <a:rPr lang="en-US" sz="2000" smtClean="0">
                <a:solidFill>
                  <a:schemeClr val="bg2"/>
                </a:solidFill>
                <a:effectLst/>
                <a:latin typeface="Arial Unicode MS" pitchFamily="34" charset="-128"/>
              </a:rPr>
              <a:t>– all States have some form of government in which each state is free to choose the type of government. (In theory)</a:t>
            </a:r>
          </a:p>
          <a:p>
            <a:pPr marL="609600" indent="-609600" eaLnBrk="1" hangingPunct="1">
              <a:lnSpc>
                <a:spcPct val="90000"/>
              </a:lnSpc>
              <a:buFontTx/>
              <a:buNone/>
            </a:pPr>
            <a:endParaRPr lang="en-US" sz="2000" smtClean="0">
              <a:solidFill>
                <a:schemeClr val="bg2"/>
              </a:solidFill>
              <a:effectLst/>
              <a:latin typeface="Arial Unicode MS" pitchFamily="34" charset="-128"/>
            </a:endParaRPr>
          </a:p>
          <a:p>
            <a:pPr marL="609600" indent="-609600" eaLnBrk="1" hangingPunct="1">
              <a:lnSpc>
                <a:spcPct val="90000"/>
              </a:lnSpc>
            </a:pPr>
            <a:endParaRPr lang="en-US" sz="2000" smtClean="0">
              <a:solidFill>
                <a:schemeClr val="bg2"/>
              </a:solidFill>
              <a:effectLst/>
              <a:latin typeface="Arial Unicode MS"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r>
              <a:rPr lang="en-US" dirty="0" smtClean="0">
                <a:solidFill>
                  <a:schemeClr val="bg2"/>
                </a:solidFill>
              </a:rPr>
              <a:t>Origins of State Theories</a:t>
            </a:r>
          </a:p>
        </p:txBody>
      </p:sp>
      <p:sp>
        <p:nvSpPr>
          <p:cNvPr id="9219" name="Rectangle 3"/>
          <p:cNvSpPr>
            <a:spLocks noGrp="1" noChangeArrowheads="1"/>
          </p:cNvSpPr>
          <p:nvPr>
            <p:ph type="body" idx="1"/>
          </p:nvPr>
        </p:nvSpPr>
        <p:spPr/>
        <p:txBody>
          <a:bodyPr/>
          <a:lstStyle/>
          <a:p>
            <a:pPr marL="609600" indent="-609600" eaLnBrk="1" hangingPunct="1">
              <a:buFontTx/>
              <a:buAutoNum type="arabicPeriod"/>
              <a:defRPr/>
            </a:pPr>
            <a:r>
              <a:rPr lang="en-US" sz="2800" b="1" i="1" dirty="0" smtClean="0">
                <a:solidFill>
                  <a:schemeClr val="bg2"/>
                </a:solidFill>
                <a:effectLst/>
                <a:latin typeface="Arial" pitchFamily="34" charset="0"/>
                <a:cs typeface="Arial" pitchFamily="34" charset="0"/>
              </a:rPr>
              <a:t>Force Theory</a:t>
            </a:r>
            <a:r>
              <a:rPr lang="en-US" sz="2800" dirty="0" smtClean="0">
                <a:solidFill>
                  <a:schemeClr val="bg2"/>
                </a:solidFill>
                <a:effectLst/>
                <a:latin typeface="Arial" pitchFamily="34" charset="0"/>
                <a:cs typeface="Arial" pitchFamily="34" charset="0"/>
              </a:rPr>
              <a:t> – one person of a small group gained control over an area and </a:t>
            </a:r>
            <a:r>
              <a:rPr lang="en-US" sz="2800" u="sng" dirty="0" smtClean="0">
                <a:solidFill>
                  <a:schemeClr val="bg2"/>
                </a:solidFill>
                <a:effectLst/>
                <a:latin typeface="Arial" pitchFamily="34" charset="0"/>
                <a:cs typeface="Arial" pitchFamily="34" charset="0"/>
              </a:rPr>
              <a:t>forced</a:t>
            </a:r>
            <a:r>
              <a:rPr lang="en-US" sz="2800" dirty="0" smtClean="0">
                <a:solidFill>
                  <a:schemeClr val="bg2"/>
                </a:solidFill>
                <a:effectLst/>
                <a:latin typeface="Arial" pitchFamily="34" charset="0"/>
                <a:cs typeface="Arial" pitchFamily="34" charset="0"/>
              </a:rPr>
              <a:t> all to submit to them.</a:t>
            </a:r>
          </a:p>
          <a:p>
            <a:pPr marL="609600" indent="-609600" eaLnBrk="1" hangingPunct="1">
              <a:buFontTx/>
              <a:buAutoNum type="arabicPeriod"/>
              <a:defRPr/>
            </a:pPr>
            <a:r>
              <a:rPr lang="en-US" sz="2800" b="1" i="1" dirty="0" smtClean="0">
                <a:solidFill>
                  <a:schemeClr val="bg2"/>
                </a:solidFill>
                <a:effectLst/>
                <a:latin typeface="Arial" pitchFamily="34" charset="0"/>
                <a:cs typeface="Arial" pitchFamily="34" charset="0"/>
              </a:rPr>
              <a:t>Evolutionary Theory</a:t>
            </a:r>
            <a:r>
              <a:rPr lang="en-US" sz="2800" b="1" dirty="0" smtClean="0">
                <a:solidFill>
                  <a:schemeClr val="bg2"/>
                </a:solidFill>
                <a:effectLst/>
                <a:latin typeface="Arial" pitchFamily="34" charset="0"/>
                <a:cs typeface="Arial" pitchFamily="34" charset="0"/>
              </a:rPr>
              <a:t> – </a:t>
            </a:r>
            <a:r>
              <a:rPr lang="en-US" sz="2800" dirty="0" smtClean="0">
                <a:solidFill>
                  <a:schemeClr val="bg2"/>
                </a:solidFill>
                <a:effectLst/>
                <a:latin typeface="Arial" pitchFamily="34" charset="0"/>
                <a:cs typeface="Arial" pitchFamily="34" charset="0"/>
              </a:rPr>
              <a:t>Family → Clan → Tribe</a:t>
            </a:r>
          </a:p>
          <a:p>
            <a:pPr marL="609600" indent="-609600" eaLnBrk="1" hangingPunct="1">
              <a:lnSpc>
                <a:spcPct val="90000"/>
              </a:lnSpc>
              <a:buFont typeface="Wingdings" pitchFamily="2" charset="2"/>
              <a:buAutoNum type="arabicPeriod" startAt="3"/>
              <a:defRPr/>
            </a:pPr>
            <a:r>
              <a:rPr lang="en-US" sz="2800" b="1" dirty="0" smtClean="0">
                <a:solidFill>
                  <a:schemeClr val="bg2"/>
                </a:solidFill>
                <a:effectLst/>
                <a:latin typeface="Arial" pitchFamily="34" charset="0"/>
                <a:cs typeface="Arial" pitchFamily="34" charset="0"/>
              </a:rPr>
              <a:t>Divine Right Theory </a:t>
            </a:r>
            <a:r>
              <a:rPr lang="en-US" sz="2800" dirty="0" smtClean="0">
                <a:solidFill>
                  <a:schemeClr val="bg2"/>
                </a:solidFill>
                <a:effectLst/>
                <a:latin typeface="Arial" pitchFamily="34" charset="0"/>
                <a:cs typeface="Arial" pitchFamily="34" charset="0"/>
              </a:rPr>
              <a:t>– God gave those royal birth the right to rule</a:t>
            </a:r>
          </a:p>
          <a:p>
            <a:pPr marL="609600" indent="-609600" eaLnBrk="1" hangingPunct="1">
              <a:lnSpc>
                <a:spcPct val="90000"/>
              </a:lnSpc>
              <a:buFontTx/>
              <a:buAutoNum type="arabicPeriod" startAt="3"/>
              <a:defRPr/>
            </a:pPr>
            <a:r>
              <a:rPr lang="en-US" sz="2800" b="1" dirty="0" smtClean="0">
                <a:solidFill>
                  <a:schemeClr val="bg2"/>
                </a:solidFill>
                <a:effectLst/>
                <a:latin typeface="Arial" pitchFamily="34" charset="0"/>
                <a:cs typeface="Arial" pitchFamily="34" charset="0"/>
              </a:rPr>
              <a:t>Social Contract Theory </a:t>
            </a:r>
            <a:r>
              <a:rPr lang="en-US" sz="2800" dirty="0" smtClean="0">
                <a:solidFill>
                  <a:schemeClr val="bg2"/>
                </a:solidFill>
                <a:effectLst/>
                <a:latin typeface="Arial" pitchFamily="34" charset="0"/>
                <a:cs typeface="Arial" pitchFamily="34" charset="0"/>
              </a:rPr>
              <a:t>– the State arose out of a voluntary act of free man.  People gave up certain rights for the betterment of the group.</a:t>
            </a:r>
          </a:p>
          <a:p>
            <a:pPr marL="609600" indent="-609600" eaLnBrk="1" hangingPunct="1">
              <a:buFontTx/>
              <a:buNone/>
              <a:defRPr/>
            </a:pPr>
            <a:endParaRPr lang="en-US" sz="2800" dirty="0" smtClean="0">
              <a:solidFill>
                <a:schemeClr val="bg2"/>
              </a:solidFill>
              <a:cs typeface="Arial" charset="0"/>
            </a:endParaRPr>
          </a:p>
          <a:p>
            <a:pPr marL="609600" indent="-609600" eaLnBrk="1" hangingPunct="1">
              <a:buFontTx/>
              <a:buNone/>
              <a:defRPr/>
            </a:pPr>
            <a:endParaRPr lang="en-US" sz="2800" dirty="0" smtClean="0">
              <a:solidFill>
                <a:schemeClr val="bg2"/>
              </a:solidFill>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r>
              <a:rPr lang="en-US" b="0" smtClean="0">
                <a:solidFill>
                  <a:schemeClr val="bg2"/>
                </a:solidFill>
                <a:effectLst/>
              </a:rPr>
              <a:t>Important influences</a:t>
            </a:r>
          </a:p>
        </p:txBody>
      </p:sp>
      <p:sp>
        <p:nvSpPr>
          <p:cNvPr id="8195" name="Rectangle 3"/>
          <p:cNvSpPr>
            <a:spLocks noGrp="1" noChangeArrowheads="1"/>
          </p:cNvSpPr>
          <p:nvPr>
            <p:ph type="body" idx="1"/>
          </p:nvPr>
        </p:nvSpPr>
        <p:spPr>
          <a:xfrm>
            <a:off x="381000" y="1219200"/>
            <a:ext cx="8229600" cy="4525963"/>
          </a:xfrm>
        </p:spPr>
        <p:txBody>
          <a:bodyPr/>
          <a:lstStyle/>
          <a:p>
            <a:pPr eaLnBrk="1" hangingPunct="1">
              <a:lnSpc>
                <a:spcPct val="90000"/>
              </a:lnSpc>
              <a:defRPr/>
            </a:pPr>
            <a:r>
              <a:rPr lang="en-US" sz="2000" dirty="0" smtClean="0">
                <a:solidFill>
                  <a:srgbClr val="FF0000"/>
                </a:solidFill>
                <a:effectLst/>
                <a:latin typeface="Arial Unicode MS" pitchFamily="34" charset="-128"/>
              </a:rPr>
              <a:t>Separation of powers </a:t>
            </a:r>
            <a:r>
              <a:rPr lang="en-US" sz="2000" dirty="0" smtClean="0">
                <a:solidFill>
                  <a:schemeClr val="bg2"/>
                </a:solidFill>
                <a:effectLst/>
                <a:latin typeface="Arial Unicode MS" pitchFamily="34" charset="-128"/>
              </a:rPr>
              <a:t>was originally conceived by the French Enlightenment political philosopher, </a:t>
            </a:r>
            <a:r>
              <a:rPr lang="en-US" sz="2000" u="sng" dirty="0" smtClean="0">
                <a:solidFill>
                  <a:srgbClr val="FF0000"/>
                </a:solidFill>
                <a:effectLst/>
                <a:latin typeface="Arial Unicode MS" pitchFamily="34" charset="-128"/>
              </a:rPr>
              <a:t>Baron de Montesquieu</a:t>
            </a:r>
            <a:r>
              <a:rPr lang="en-US" sz="2000" dirty="0" smtClean="0">
                <a:solidFill>
                  <a:srgbClr val="FF0000"/>
                </a:solidFill>
                <a:effectLst/>
                <a:latin typeface="Arial Unicode MS" pitchFamily="34" charset="-128"/>
              </a:rPr>
              <a:t>, </a:t>
            </a:r>
            <a:r>
              <a:rPr lang="en-US" sz="2000" dirty="0" smtClean="0">
                <a:solidFill>
                  <a:schemeClr val="bg2"/>
                </a:solidFill>
                <a:latin typeface="Arial Unicode MS" pitchFamily="34" charset="-128"/>
              </a:rPr>
              <a:t> </a:t>
            </a:r>
            <a:r>
              <a:rPr lang="en-US" sz="2000" dirty="0" smtClean="0">
                <a:solidFill>
                  <a:srgbClr val="FF0000"/>
                </a:solidFill>
                <a:effectLst/>
                <a:latin typeface="Arial Unicode MS" pitchFamily="34" charset="-128"/>
              </a:rPr>
              <a:t>The three main branches of government-legislative, executive and </a:t>
            </a:r>
            <a:r>
              <a:rPr lang="en-US" sz="2000" dirty="0" err="1" smtClean="0">
                <a:solidFill>
                  <a:srgbClr val="FF0000"/>
                </a:solidFill>
                <a:effectLst/>
                <a:latin typeface="Arial Unicode MS" pitchFamily="34" charset="-128"/>
              </a:rPr>
              <a:t>judical</a:t>
            </a:r>
            <a:r>
              <a:rPr lang="en-US" sz="2000" dirty="0" smtClean="0">
                <a:solidFill>
                  <a:srgbClr val="FF0000"/>
                </a:solidFill>
                <a:effectLst/>
                <a:latin typeface="Arial Unicode MS" pitchFamily="34" charset="-128"/>
              </a:rPr>
              <a:t>-  are all separate and distinct from one another and therefore a natural checks and balances to the power of the government is created.</a:t>
            </a:r>
            <a:endParaRPr lang="en-US" sz="2000" dirty="0" smtClean="0">
              <a:solidFill>
                <a:srgbClr val="FF0000"/>
              </a:solidFill>
              <a:latin typeface="Arial Unicode MS" pitchFamily="34" charset="-128"/>
            </a:endParaRPr>
          </a:p>
          <a:p>
            <a:pPr eaLnBrk="1" hangingPunct="1">
              <a:lnSpc>
                <a:spcPct val="90000"/>
              </a:lnSpc>
              <a:defRPr/>
            </a:pPr>
            <a:r>
              <a:rPr lang="en-US" sz="2000" u="sng" dirty="0" smtClean="0">
                <a:solidFill>
                  <a:srgbClr val="FF0000"/>
                </a:solidFill>
                <a:effectLst/>
                <a:latin typeface="Arial Unicode MS" pitchFamily="34" charset="-128"/>
              </a:rPr>
              <a:t>John Locke</a:t>
            </a:r>
            <a:r>
              <a:rPr lang="en-US" sz="2000" dirty="0" smtClean="0">
                <a:solidFill>
                  <a:schemeClr val="bg2"/>
                </a:solidFill>
                <a:latin typeface="Arial Unicode MS" pitchFamily="34" charset="-128"/>
              </a:rPr>
              <a:t>-His theory was a social contract.-Citizens are to obey the government conditional upon protection of rights. If the government does not come through, the citizens have the right to overthrow it!</a:t>
            </a:r>
            <a:endParaRPr lang="en-US" sz="2000" dirty="0" smtClean="0">
              <a:solidFill>
                <a:schemeClr val="bg2"/>
              </a:solidFill>
              <a:effectLst/>
              <a:latin typeface="Arial Unicode MS" pitchFamily="34" charset="-128"/>
            </a:endParaRPr>
          </a:p>
          <a:p>
            <a:pPr eaLnBrk="1" hangingPunct="1">
              <a:lnSpc>
                <a:spcPct val="90000"/>
              </a:lnSpc>
              <a:defRPr/>
            </a:pPr>
            <a:r>
              <a:rPr lang="en-US" sz="2000" dirty="0" smtClean="0">
                <a:solidFill>
                  <a:srgbClr val="FF0000"/>
                </a:solidFill>
                <a:effectLst/>
                <a:latin typeface="Arial Unicode MS" pitchFamily="34" charset="-128"/>
              </a:rPr>
              <a:t>“We hold these truths to be self-evident: That all men are created equal; that they are endowed by their Creator with certain unalienable rights: that among these are life, liberty, and pursuit of happiness” -The second paragraph of the Declaration of Independence written by Thomas Jefferson </a:t>
            </a:r>
            <a:r>
              <a:rPr lang="en-US" sz="2000" dirty="0" smtClean="0">
                <a:solidFill>
                  <a:schemeClr val="bg2"/>
                </a:solidFill>
                <a:effectLst/>
                <a:latin typeface="Arial Unicode MS" pitchFamily="34" charset="-128"/>
              </a:rPr>
              <a:t>is our legacy. The words "life, liberty, and the pursuit of happiness" were taken from           </a:t>
            </a:r>
            <a:r>
              <a:rPr lang="en-US" sz="2000" u="sng" dirty="0" smtClean="0">
                <a:solidFill>
                  <a:srgbClr val="FF0000"/>
                </a:solidFill>
                <a:effectLst/>
                <a:latin typeface="Arial Unicode MS" pitchFamily="34" charset="-128"/>
              </a:rPr>
              <a:t>John Locke's </a:t>
            </a:r>
            <a:r>
              <a:rPr lang="en-US" sz="2000" dirty="0" smtClean="0">
                <a:solidFill>
                  <a:schemeClr val="bg2"/>
                </a:solidFill>
                <a:effectLst/>
                <a:latin typeface="Arial Unicode MS" pitchFamily="34" charset="-128"/>
              </a:rPr>
              <a:t>"life, liberty, and the pursuit of property." </a:t>
            </a:r>
          </a:p>
          <a:p>
            <a:pPr eaLnBrk="1" hangingPunct="1">
              <a:lnSpc>
                <a:spcPct val="90000"/>
              </a:lnSpc>
              <a:defRPr/>
            </a:pPr>
            <a:endParaRPr lang="en-US" sz="2000" dirty="0" smtClean="0">
              <a:solidFill>
                <a:schemeClr val="bg2"/>
              </a:solidFill>
              <a:effectLst/>
              <a:latin typeface="Arial Unicode MS"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838200" y="328613"/>
            <a:ext cx="7162800" cy="5694362"/>
          </a:xfrm>
          <a:prstGeom prst="rect">
            <a:avLst/>
          </a:prstGeom>
          <a:noFill/>
          <a:ln w="9525">
            <a:noFill/>
            <a:miter lim="800000"/>
            <a:headEnd/>
            <a:tailEnd/>
          </a:ln>
        </p:spPr>
        <p:txBody>
          <a:bodyPr>
            <a:spAutoFit/>
          </a:bodyPr>
          <a:lstStyle/>
          <a:p>
            <a:pPr marL="342900" indent="-342900" eaLnBrk="1" hangingPunct="1">
              <a:lnSpc>
                <a:spcPct val="90000"/>
              </a:lnSpc>
              <a:spcBef>
                <a:spcPct val="50000"/>
              </a:spcBef>
              <a:buSzPct val="90000"/>
            </a:pPr>
            <a:r>
              <a:rPr lang="en-US" sz="2000" b="1">
                <a:solidFill>
                  <a:schemeClr val="bg2"/>
                </a:solidFill>
                <a:latin typeface="Arial Unicode MS" pitchFamily="34" charset="-128"/>
              </a:rPr>
              <a:t>	John Locke</a:t>
            </a:r>
            <a:r>
              <a:rPr lang="en-US" sz="2000">
                <a:solidFill>
                  <a:schemeClr val="bg2"/>
                </a:solidFill>
                <a:latin typeface="Arial Unicode MS" pitchFamily="34" charset="-128"/>
              </a:rPr>
              <a:t>-</a:t>
            </a:r>
          </a:p>
          <a:p>
            <a:pPr marL="342900" indent="-342900" eaLnBrk="1" hangingPunct="1">
              <a:lnSpc>
                <a:spcPct val="90000"/>
              </a:lnSpc>
              <a:spcBef>
                <a:spcPct val="50000"/>
              </a:spcBef>
              <a:buFontTx/>
              <a:buChar char="•"/>
            </a:pPr>
            <a:r>
              <a:rPr lang="en-US">
                <a:solidFill>
                  <a:schemeClr val="bg2"/>
                </a:solidFill>
                <a:latin typeface="Arial Unicode MS" pitchFamily="34" charset="-128"/>
              </a:rPr>
              <a:t>Government should protect people’s natural rights</a:t>
            </a:r>
          </a:p>
          <a:p>
            <a:pPr marL="800100" lvl="1" indent="-342900" eaLnBrk="1" hangingPunct="1">
              <a:lnSpc>
                <a:spcPct val="90000"/>
              </a:lnSpc>
              <a:spcBef>
                <a:spcPct val="50000"/>
              </a:spcBef>
              <a:buFont typeface="Arial" charset="0"/>
              <a:buChar char="–"/>
            </a:pPr>
            <a:r>
              <a:rPr lang="en-US">
                <a:solidFill>
                  <a:schemeClr val="bg2"/>
                </a:solidFill>
                <a:latin typeface="Arial Unicode MS" pitchFamily="34" charset="-128"/>
              </a:rPr>
              <a:t>Monarchs not chosen by God</a:t>
            </a:r>
          </a:p>
          <a:p>
            <a:pPr marL="800100" lvl="1" indent="-342900" eaLnBrk="1" hangingPunct="1">
              <a:lnSpc>
                <a:spcPct val="90000"/>
              </a:lnSpc>
              <a:spcBef>
                <a:spcPct val="50000"/>
              </a:spcBef>
              <a:buFont typeface="Arial" charset="0"/>
              <a:buChar char="–"/>
            </a:pPr>
            <a:r>
              <a:rPr lang="en-US">
                <a:solidFill>
                  <a:schemeClr val="bg2"/>
                </a:solidFill>
                <a:latin typeface="Arial Unicode MS" pitchFamily="34" charset="-128"/>
              </a:rPr>
              <a:t>Government by consent</a:t>
            </a:r>
          </a:p>
          <a:p>
            <a:pPr marL="800100" lvl="1" indent="-342900" eaLnBrk="1" hangingPunct="1">
              <a:lnSpc>
                <a:spcPct val="90000"/>
              </a:lnSpc>
              <a:spcBef>
                <a:spcPct val="50000"/>
              </a:spcBef>
              <a:buFont typeface="Arial" charset="0"/>
              <a:buChar char="–"/>
            </a:pPr>
            <a:r>
              <a:rPr lang="en-US">
                <a:solidFill>
                  <a:schemeClr val="bg2"/>
                </a:solidFill>
                <a:latin typeface="Arial Unicode MS" pitchFamily="34" charset="-128"/>
              </a:rPr>
              <a:t>Power limited by laws</a:t>
            </a:r>
          </a:p>
          <a:p>
            <a:pPr marL="800100" lvl="1" indent="-342900" eaLnBrk="1" hangingPunct="1">
              <a:lnSpc>
                <a:spcPct val="90000"/>
              </a:lnSpc>
              <a:spcBef>
                <a:spcPct val="50000"/>
              </a:spcBef>
              <a:buFont typeface="Arial" charset="0"/>
              <a:buChar char="–"/>
            </a:pPr>
            <a:r>
              <a:rPr lang="en-US">
                <a:solidFill>
                  <a:schemeClr val="bg2"/>
                </a:solidFill>
                <a:latin typeface="Arial Unicode MS" pitchFamily="34" charset="-128"/>
              </a:rPr>
              <a:t>Ideas foundation for modern democracy</a:t>
            </a:r>
          </a:p>
          <a:p>
            <a:pPr marL="800100" lvl="1" indent="-342900" eaLnBrk="1" hangingPunct="1">
              <a:lnSpc>
                <a:spcPct val="90000"/>
              </a:lnSpc>
              <a:spcBef>
                <a:spcPct val="50000"/>
              </a:spcBef>
              <a:buFont typeface="Arial" charset="0"/>
              <a:buNone/>
            </a:pPr>
            <a:r>
              <a:rPr lang="en-US" sz="2000" b="1">
                <a:solidFill>
                  <a:schemeClr val="bg2"/>
                </a:solidFill>
                <a:latin typeface="Arial Unicode MS" pitchFamily="34" charset="-128"/>
              </a:rPr>
              <a:t>James Harrington-</a:t>
            </a:r>
            <a:r>
              <a:rPr lang="en-US" sz="2000">
                <a:solidFill>
                  <a:schemeClr val="bg2"/>
                </a:solidFill>
                <a:latin typeface="Arial Unicode MS" pitchFamily="34" charset="-128"/>
              </a:rPr>
              <a:t> wrote “The Commonwealth of Oceana(1656) </a:t>
            </a:r>
          </a:p>
          <a:p>
            <a:pPr marL="800100" lvl="1" indent="-342900" eaLnBrk="1" hangingPunct="1">
              <a:lnSpc>
                <a:spcPct val="90000"/>
              </a:lnSpc>
              <a:spcBef>
                <a:spcPct val="50000"/>
              </a:spcBef>
              <a:buFont typeface="Arial" charset="0"/>
              <a:buChar char="–"/>
            </a:pPr>
            <a:r>
              <a:rPr lang="en-US" sz="2000">
                <a:solidFill>
                  <a:schemeClr val="bg2"/>
                </a:solidFill>
                <a:latin typeface="Arial Unicode MS" pitchFamily="34" charset="-128"/>
              </a:rPr>
              <a:t>English philosopher, his 1656 tract advocated the setting up of a state run by the landed aristocracy, albeit with a written constitution and restrictions on amount of land-holdings to balance the power.  Particularly influential on the leaders of the American Revolution.</a:t>
            </a:r>
          </a:p>
          <a:p>
            <a:pPr marL="800100" lvl="1" indent="-342900" eaLnBrk="1" hangingPunct="1">
              <a:lnSpc>
                <a:spcPct val="90000"/>
              </a:lnSpc>
              <a:spcBef>
                <a:spcPct val="50000"/>
              </a:spcBef>
              <a:buFont typeface="Arial" charset="0"/>
              <a:buChar char="–"/>
            </a:pPr>
            <a:endParaRPr lang="en-US" sz="2000">
              <a:solidFill>
                <a:schemeClr val="bg2"/>
              </a:solidFill>
              <a:latin typeface="Arial Unicode MS" pitchFamily="34" charset="-128"/>
            </a:endParaRPr>
          </a:p>
          <a:p>
            <a:pPr marL="800100" lvl="1" indent="-342900" eaLnBrk="1" hangingPunct="1">
              <a:lnSpc>
                <a:spcPct val="90000"/>
              </a:lnSpc>
              <a:spcBef>
                <a:spcPct val="50000"/>
              </a:spcBef>
              <a:buFont typeface="Arial" charset="0"/>
              <a:buChar char="–"/>
            </a:pPr>
            <a:endParaRPr lang="en-US" sz="2000">
              <a:solidFill>
                <a:schemeClr val="bg2"/>
              </a:solidFill>
              <a:latin typeface="Arial Unicode MS"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9378" name="Rectangle 2"/>
          <p:cNvSpPr>
            <a:spLocks noGrp="1" noRot="1" noChangeArrowheads="1"/>
          </p:cNvSpPr>
          <p:nvPr>
            <p:ph type="title"/>
          </p:nvPr>
        </p:nvSpPr>
        <p:spPr/>
        <p:txBody>
          <a:bodyPr/>
          <a:lstStyle/>
          <a:p>
            <a:pPr eaLnBrk="1" hangingPunct="1">
              <a:defRPr/>
            </a:pPr>
            <a:r>
              <a:rPr lang="en-US" sz="1400" smtClean="0">
                <a:solidFill>
                  <a:schemeClr val="bg2"/>
                </a:solidFill>
              </a:rPr>
              <a:t/>
            </a:r>
            <a:br>
              <a:rPr lang="en-US" sz="1400" smtClean="0">
                <a:solidFill>
                  <a:schemeClr val="bg2"/>
                </a:solidFill>
              </a:rPr>
            </a:br>
            <a:endParaRPr lang="en-US" sz="1400" smtClean="0">
              <a:solidFill>
                <a:schemeClr val="bg2"/>
              </a:solidFill>
            </a:endParaRPr>
          </a:p>
        </p:txBody>
      </p:sp>
      <p:sp>
        <p:nvSpPr>
          <p:cNvPr id="9219" name="Rectangle 6"/>
          <p:cNvSpPr>
            <a:spLocks noGrp="1" noChangeArrowheads="1"/>
          </p:cNvSpPr>
          <p:nvPr>
            <p:ph type="body" sz="half" idx="2"/>
          </p:nvPr>
        </p:nvSpPr>
        <p:spPr>
          <a:xfrm>
            <a:off x="381000" y="0"/>
            <a:ext cx="8153400" cy="6324600"/>
          </a:xfrm>
        </p:spPr>
        <p:txBody>
          <a:bodyPr/>
          <a:lstStyle/>
          <a:p>
            <a:pPr eaLnBrk="1" hangingPunct="1">
              <a:spcBef>
                <a:spcPct val="50000"/>
              </a:spcBef>
              <a:buClrTx/>
              <a:buSzPct val="90000"/>
              <a:buFont typeface="Wingdings" pitchFamily="2" charset="2"/>
              <a:buNone/>
            </a:pPr>
            <a:endParaRPr lang="en-US" sz="2400" smtClean="0">
              <a:solidFill>
                <a:schemeClr val="bg2"/>
              </a:solidFill>
              <a:effectLst/>
              <a:latin typeface="Arial" charset="0"/>
              <a:cs typeface="Arial" charset="0"/>
            </a:endParaRPr>
          </a:p>
          <a:p>
            <a:pPr eaLnBrk="1" hangingPunct="1">
              <a:spcBef>
                <a:spcPct val="50000"/>
              </a:spcBef>
              <a:buClrTx/>
              <a:buSzPct val="90000"/>
              <a:buFontTx/>
              <a:buBlip>
                <a:blip r:embed="rId2"/>
              </a:buBlip>
            </a:pPr>
            <a:r>
              <a:rPr lang="en-US" sz="2400" smtClean="0">
                <a:solidFill>
                  <a:schemeClr val="bg2"/>
                </a:solidFill>
                <a:effectLst/>
                <a:latin typeface="Arial" charset="0"/>
                <a:cs typeface="Arial" charset="0"/>
              </a:rPr>
              <a:t>Thomas Hobbes – social contract(First to develop a theory) His state of nature: Man is bad-Emphasis on the state.  His contract-Citizens give their loyalty to the sovereign. They are given back safety and security. His main idea was that the state is supreme because it protects the citizens and “forces” them to be good.</a:t>
            </a:r>
          </a:p>
          <a:p>
            <a:pPr eaLnBrk="1" hangingPunct="1">
              <a:spcBef>
                <a:spcPct val="50000"/>
              </a:spcBef>
              <a:buClrTx/>
              <a:buSzPct val="90000"/>
              <a:buFont typeface="Wingdings" pitchFamily="2" charset="2"/>
              <a:buBlip>
                <a:blip r:embed="rId2"/>
              </a:buBlip>
            </a:pPr>
            <a:r>
              <a:rPr lang="en-US" sz="2400" smtClean="0">
                <a:solidFill>
                  <a:schemeClr val="bg2"/>
                </a:solidFill>
                <a:effectLst/>
                <a:latin typeface="Arial" charset="0"/>
                <a:cs typeface="Arial" charset="0"/>
              </a:rPr>
              <a:t>Jean Jacques Rousseau – freedom of religion, equality, no nobility</a:t>
            </a:r>
            <a:br>
              <a:rPr lang="en-US" sz="2400" smtClean="0">
                <a:solidFill>
                  <a:schemeClr val="bg2"/>
                </a:solidFill>
                <a:effectLst/>
                <a:latin typeface="Arial" charset="0"/>
                <a:cs typeface="Arial" charset="0"/>
              </a:rPr>
            </a:br>
            <a:r>
              <a:rPr lang="en-US" sz="2400" smtClean="0">
                <a:solidFill>
                  <a:schemeClr val="bg2"/>
                </a:solidFill>
                <a:effectLst/>
                <a:latin typeface="Arial" charset="0"/>
                <a:cs typeface="Arial" charset="0"/>
              </a:rPr>
              <a:t>His state of nature-Man is good. Emphasis on people. He disliked civilization. He said that man used to be free, now he is enslaved.  All men are to be considered equal. His social contract-Accepted by all. All agree to give up some freedom in order to guarantee protections.</a:t>
            </a:r>
            <a:r>
              <a:rPr lang="en-US" sz="2400" smtClean="0">
                <a:solidFill>
                  <a:srgbClr val="000000"/>
                </a:solidFill>
                <a:effectLst/>
                <a:latin typeface="Arial" charset="0"/>
                <a:cs typeface="Arial" charset="0"/>
              </a:rPr>
              <a:t> </a:t>
            </a:r>
          </a:p>
          <a:p>
            <a:pPr eaLnBrk="1" hangingPunct="1">
              <a:spcBef>
                <a:spcPct val="50000"/>
              </a:spcBef>
              <a:buClrTx/>
              <a:buSzPct val="90000"/>
              <a:buFont typeface="Wingdings" pitchFamily="2" charset="2"/>
              <a:buBlip>
                <a:blip r:embed="rId2"/>
              </a:buBlip>
            </a:pPr>
            <a:r>
              <a:rPr lang="en-US" sz="2400" smtClean="0">
                <a:solidFill>
                  <a:srgbClr val="FF0000"/>
                </a:solidFill>
                <a:effectLst/>
                <a:latin typeface="Arial" charset="0"/>
                <a:cs typeface="Arial" charset="0"/>
              </a:rPr>
              <a:t>Locke, Harrington, Hobbes and Rousseau would most likely agree that the state exists to serve the will of the people. (on the final)</a:t>
            </a:r>
          </a:p>
          <a:p>
            <a:pPr eaLnBrk="1" hangingPunct="1">
              <a:spcBef>
                <a:spcPct val="50000"/>
              </a:spcBef>
              <a:buClrTx/>
              <a:buSzPct val="90000"/>
              <a:buFontTx/>
              <a:buBlip>
                <a:blip r:embed="rId2"/>
              </a:buBlip>
            </a:pPr>
            <a:endParaRPr lang="en-US" sz="2000" smtClean="0">
              <a:solidFill>
                <a:schemeClr val="bg2"/>
              </a:solidFill>
              <a:effectLst/>
              <a:latin typeface="Arial Unicode MS" pitchFamily="34" charset="-128"/>
            </a:endParaRPr>
          </a:p>
          <a:p>
            <a:pPr eaLnBrk="1" hangingPunct="1">
              <a:spcBef>
                <a:spcPct val="50000"/>
              </a:spcBef>
              <a:buClrTx/>
              <a:buSzPct val="90000"/>
              <a:buFontTx/>
              <a:buBlip>
                <a:blip r:embed="rId2"/>
              </a:buBlip>
            </a:pPr>
            <a:endParaRPr lang="en-US" sz="2000" smtClean="0">
              <a:solidFill>
                <a:schemeClr val="bg2"/>
              </a:solidFill>
              <a:effectLst/>
              <a:latin typeface="Arial Unicode MS"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42" name="Rectangle 2050"/>
          <p:cNvSpPr>
            <a:spLocks noGrp="1" noRot="1" noChangeArrowheads="1"/>
          </p:cNvSpPr>
          <p:nvPr>
            <p:ph type="title"/>
          </p:nvPr>
        </p:nvSpPr>
        <p:spPr/>
        <p:txBody>
          <a:bodyPr/>
          <a:lstStyle/>
          <a:p>
            <a:pPr eaLnBrk="1" hangingPunct="1">
              <a:defRPr/>
            </a:pPr>
            <a:r>
              <a:rPr lang="en-US" smtClean="0">
                <a:solidFill>
                  <a:schemeClr val="bg2"/>
                </a:solidFill>
              </a:rPr>
              <a:t>Government</a:t>
            </a:r>
          </a:p>
        </p:txBody>
      </p:sp>
      <p:sp>
        <p:nvSpPr>
          <p:cNvPr id="215043" name="Rectangle 2051"/>
          <p:cNvSpPr>
            <a:spLocks noGrp="1" noChangeArrowheads="1"/>
          </p:cNvSpPr>
          <p:nvPr>
            <p:ph type="body" idx="1"/>
          </p:nvPr>
        </p:nvSpPr>
        <p:spPr/>
        <p:txBody>
          <a:bodyPr/>
          <a:lstStyle/>
          <a:p>
            <a:pPr eaLnBrk="1" hangingPunct="1">
              <a:lnSpc>
                <a:spcPct val="90000"/>
              </a:lnSpc>
              <a:defRPr/>
            </a:pPr>
            <a:r>
              <a:rPr lang="en-US" sz="4400" dirty="0" smtClean="0">
                <a:solidFill>
                  <a:schemeClr val="bg2"/>
                </a:solidFill>
                <a:effectLst/>
              </a:rPr>
              <a:t>Institution in which a society makes and enforces its public policies</a:t>
            </a:r>
          </a:p>
          <a:p>
            <a:pPr eaLnBrk="1" hangingPunct="1">
              <a:lnSpc>
                <a:spcPct val="90000"/>
              </a:lnSpc>
              <a:defRPr/>
            </a:pPr>
            <a:r>
              <a:rPr lang="en-US" sz="4400" dirty="0" smtClean="0">
                <a:solidFill>
                  <a:schemeClr val="bg2"/>
                </a:solidFill>
                <a:effectLst/>
                <a:latin typeface="Times New Roman" pitchFamily="18" charset="0"/>
              </a:rPr>
              <a:t>Governments emerged when people realized that they could not live without some form of authority.</a:t>
            </a:r>
          </a:p>
          <a:p>
            <a:pPr eaLnBrk="1" hangingPunct="1">
              <a:lnSpc>
                <a:spcPct val="90000"/>
              </a:lnSpc>
              <a:defRPr/>
            </a:pPr>
            <a:endParaRPr lang="en-US" sz="4400" dirty="0" smtClean="0">
              <a:solidFill>
                <a:schemeClr val="bg2"/>
              </a:solidFill>
            </a:endParaRPr>
          </a:p>
          <a:p>
            <a:pPr eaLnBrk="1" hangingPunct="1">
              <a:lnSpc>
                <a:spcPct val="90000"/>
              </a:lnSpc>
              <a:buFont typeface="Wingdings" pitchFamily="2" charset="2"/>
              <a:buNone/>
              <a:defRPr/>
            </a:pPr>
            <a:endParaRPr lang="en-US" dirty="0" smtClean="0">
              <a:solidFill>
                <a:schemeClr val="bg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1186" name="Rectangle 1026"/>
          <p:cNvSpPr>
            <a:spLocks noGrp="1" noRot="1" noChangeArrowheads="1"/>
          </p:cNvSpPr>
          <p:nvPr>
            <p:ph type="title"/>
          </p:nvPr>
        </p:nvSpPr>
        <p:spPr/>
        <p:txBody>
          <a:bodyPr/>
          <a:lstStyle/>
          <a:p>
            <a:pPr eaLnBrk="1" hangingPunct="1">
              <a:defRPr/>
            </a:pPr>
            <a:r>
              <a:rPr lang="en-US" smtClean="0">
                <a:solidFill>
                  <a:schemeClr val="bg2"/>
                </a:solidFill>
              </a:rPr>
              <a:t>Purpose of Government</a:t>
            </a:r>
            <a:r>
              <a:rPr lang="en-US" smtClean="0">
                <a:solidFill>
                  <a:srgbClr val="FFFF00"/>
                </a:solidFill>
              </a:rPr>
              <a:t> </a:t>
            </a:r>
          </a:p>
        </p:txBody>
      </p:sp>
      <p:sp>
        <p:nvSpPr>
          <p:cNvPr id="221187" name="Rectangle 1027"/>
          <p:cNvSpPr>
            <a:spLocks noGrp="1" noChangeArrowheads="1"/>
          </p:cNvSpPr>
          <p:nvPr>
            <p:ph type="body" idx="1"/>
          </p:nvPr>
        </p:nvSpPr>
        <p:spPr>
          <a:xfrm>
            <a:off x="457200" y="1295400"/>
            <a:ext cx="8229600" cy="4525963"/>
          </a:xfrm>
        </p:spPr>
        <p:txBody>
          <a:bodyPr/>
          <a:lstStyle/>
          <a:p>
            <a:pPr eaLnBrk="1" hangingPunct="1">
              <a:lnSpc>
                <a:spcPct val="90000"/>
              </a:lnSpc>
              <a:defRPr/>
            </a:pPr>
            <a:r>
              <a:rPr lang="en-US" sz="2800" dirty="0" smtClean="0">
                <a:solidFill>
                  <a:schemeClr val="bg2"/>
                </a:solidFill>
              </a:rPr>
              <a:t>Maintain social order – has the power (making &amp; enforcing laws) to make us do things that we normally would not do.</a:t>
            </a:r>
          </a:p>
          <a:p>
            <a:pPr eaLnBrk="1" hangingPunct="1">
              <a:lnSpc>
                <a:spcPct val="90000"/>
              </a:lnSpc>
              <a:defRPr/>
            </a:pPr>
            <a:r>
              <a:rPr lang="en-US" sz="2800" dirty="0" smtClean="0">
                <a:solidFill>
                  <a:schemeClr val="bg2"/>
                </a:solidFill>
              </a:rPr>
              <a:t>Providing public service – takes on projects that individuals wouldn’t do themselves.</a:t>
            </a:r>
          </a:p>
          <a:p>
            <a:pPr eaLnBrk="1" hangingPunct="1">
              <a:lnSpc>
                <a:spcPct val="90000"/>
              </a:lnSpc>
              <a:defRPr/>
            </a:pPr>
            <a:r>
              <a:rPr lang="en-US" sz="2800" dirty="0" smtClean="0">
                <a:solidFill>
                  <a:schemeClr val="bg2"/>
                </a:solidFill>
              </a:rPr>
              <a:t>Providing a national security – Protects us from attacks by other states and internal threats (terrorism).</a:t>
            </a:r>
          </a:p>
          <a:p>
            <a:pPr eaLnBrk="1" hangingPunct="1">
              <a:lnSpc>
                <a:spcPct val="90000"/>
              </a:lnSpc>
              <a:defRPr/>
            </a:pPr>
            <a:r>
              <a:rPr lang="en-US" sz="2800" dirty="0" smtClean="0">
                <a:solidFill>
                  <a:schemeClr val="bg2"/>
                </a:solidFill>
              </a:rPr>
              <a:t>Making economic decisions – Laws and regulations are passed to guide the economy in various ways.</a:t>
            </a:r>
          </a:p>
          <a:p>
            <a:pPr lvl="1" eaLnBrk="1" hangingPunct="1">
              <a:lnSpc>
                <a:spcPct val="90000"/>
              </a:lnSpc>
              <a:defRPr/>
            </a:pPr>
            <a:r>
              <a:rPr lang="en-US" dirty="0" smtClean="0">
                <a:solidFill>
                  <a:schemeClr val="bg2"/>
                </a:solidFill>
              </a:rPr>
              <a:t>Farm subsidies, tariffs, interest rates, etc</a:t>
            </a:r>
          </a:p>
          <a:p>
            <a:pPr eaLnBrk="1" hangingPunct="1">
              <a:lnSpc>
                <a:spcPct val="90000"/>
              </a:lnSpc>
              <a:defRPr/>
            </a:pPr>
            <a:endParaRPr lang="en-US" sz="2800" dirty="0" smtClean="0">
              <a:solidFill>
                <a:schemeClr val="bg2"/>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9010</TotalTime>
  <Words>1275</Words>
  <Application>Microsoft Office PowerPoint</Application>
  <PresentationFormat>On-screen Show (4:3)</PresentationFormat>
  <Paragraphs>159</Paragraphs>
  <Slides>26</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Garamond</vt:lpstr>
      <vt:lpstr>Arial</vt:lpstr>
      <vt:lpstr>Wingdings</vt:lpstr>
      <vt:lpstr>Arial Unicode MS</vt:lpstr>
      <vt:lpstr>Times New Roman</vt:lpstr>
      <vt:lpstr>Stream</vt:lpstr>
      <vt:lpstr>Chapter 1</vt:lpstr>
      <vt:lpstr>Section 1</vt:lpstr>
      <vt:lpstr>States</vt:lpstr>
      <vt:lpstr>Origins of State Theories</vt:lpstr>
      <vt:lpstr>Important influences</vt:lpstr>
      <vt:lpstr>Slide 6</vt:lpstr>
      <vt:lpstr> </vt:lpstr>
      <vt:lpstr>Government</vt:lpstr>
      <vt:lpstr>Purpose of Government </vt:lpstr>
      <vt:lpstr>Section 2</vt:lpstr>
      <vt:lpstr>Where is the power?</vt:lpstr>
      <vt:lpstr>Constitutions &amp; Government</vt:lpstr>
      <vt:lpstr>Constitutions &amp; Government</vt:lpstr>
      <vt:lpstr>Section 3</vt:lpstr>
      <vt:lpstr>Types of Government</vt:lpstr>
      <vt:lpstr>Autocracy</vt:lpstr>
      <vt:lpstr>Oligarchy</vt:lpstr>
      <vt:lpstr>Democracy</vt:lpstr>
      <vt:lpstr>Basic Concepts of Democracy</vt:lpstr>
      <vt:lpstr>Basic Concepts of Democracy</vt:lpstr>
      <vt:lpstr>Soil of Democracy</vt:lpstr>
      <vt:lpstr>Section 4</vt:lpstr>
      <vt:lpstr>Role of Economic Systems</vt:lpstr>
      <vt:lpstr>Capitalism</vt:lpstr>
      <vt:lpstr>Socialism</vt:lpstr>
      <vt:lpstr>Communism</vt:lpstr>
    </vt:vector>
  </TitlesOfParts>
  <Company>LISD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LISD</dc:creator>
  <cp:lastModifiedBy>McKinney ISD</cp:lastModifiedBy>
  <cp:revision>50</cp:revision>
  <dcterms:created xsi:type="dcterms:W3CDTF">2004-10-13T18:45:06Z</dcterms:created>
  <dcterms:modified xsi:type="dcterms:W3CDTF">2012-01-05T16:15:18Z</dcterms:modified>
</cp:coreProperties>
</file>